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36"/>
  </p:notesMasterIdLst>
  <p:handoutMasterIdLst>
    <p:handoutMasterId r:id="rId37"/>
  </p:handoutMasterIdLst>
  <p:sldIdLst>
    <p:sldId id="539" r:id="rId3"/>
    <p:sldId id="538" r:id="rId4"/>
    <p:sldId id="540" r:id="rId5"/>
    <p:sldId id="316" r:id="rId6"/>
    <p:sldId id="439" r:id="rId7"/>
    <p:sldId id="317" r:id="rId8"/>
    <p:sldId id="542" r:id="rId9"/>
    <p:sldId id="560" r:id="rId10"/>
    <p:sldId id="509" r:id="rId11"/>
    <p:sldId id="551" r:id="rId12"/>
    <p:sldId id="550" r:id="rId13"/>
    <p:sldId id="553" r:id="rId14"/>
    <p:sldId id="543" r:id="rId15"/>
    <p:sldId id="304" r:id="rId16"/>
    <p:sldId id="511" r:id="rId17"/>
    <p:sldId id="515" r:id="rId18"/>
    <p:sldId id="496" r:id="rId19"/>
    <p:sldId id="401" r:id="rId20"/>
    <p:sldId id="321" r:id="rId21"/>
    <p:sldId id="561" r:id="rId22"/>
    <p:sldId id="386" r:id="rId23"/>
    <p:sldId id="381" r:id="rId24"/>
    <p:sldId id="544" r:id="rId25"/>
    <p:sldId id="526" r:id="rId26"/>
    <p:sldId id="556" r:id="rId27"/>
    <p:sldId id="566" r:id="rId28"/>
    <p:sldId id="557" r:id="rId29"/>
    <p:sldId id="271" r:id="rId30"/>
    <p:sldId id="429" r:id="rId31"/>
    <p:sldId id="433" r:id="rId32"/>
    <p:sldId id="570" r:id="rId33"/>
    <p:sldId id="487" r:id="rId34"/>
    <p:sldId id="54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1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B0F"/>
    <a:srgbClr val="DEEBF7"/>
    <a:srgbClr val="F9F9FA"/>
    <a:srgbClr val="C6D3EC"/>
    <a:srgbClr val="D9FFD9"/>
    <a:srgbClr val="CCFFCC"/>
    <a:srgbClr val="C4E59F"/>
    <a:srgbClr val="F7611F"/>
    <a:srgbClr val="4480B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47" autoAdjust="0"/>
    <p:restoredTop sz="96391" autoAdjust="0"/>
  </p:normalViewPr>
  <p:slideViewPr>
    <p:cSldViewPr snapToGrid="0">
      <p:cViewPr varScale="1">
        <p:scale>
          <a:sx n="102" d="100"/>
          <a:sy n="102" d="100"/>
        </p:scale>
        <p:origin x="138" y="222"/>
      </p:cViewPr>
      <p:guideLst>
        <p:guide orient="horz" pos="2160"/>
        <p:guide pos="11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148-42D0-B215-5981BCF417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8-42D0-B215-5981BCF417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48-42D0-B215-5981BCF41715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9148-42D0-B215-5981BCF41715}"/>
                </c:ext>
              </c:extLst>
            </c:dLbl>
            <c:dLbl>
              <c:idx val="1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9148-42D0-B215-5981BCF41715}"/>
                </c:ext>
              </c:extLst>
            </c:dLbl>
            <c:dLbl>
              <c:idx val="2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9148-42D0-B215-5981BCF41715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软件工程师</c:v>
                </c:pt>
                <c:pt idx="1">
                  <c:v>硬件工程师</c:v>
                </c:pt>
                <c:pt idx="2">
                  <c:v>测试工程师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10</c:v>
                </c:pt>
                <c:pt idx="1">
                  <c:v>8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48-42D0-B215-5981BCF417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92F-4FF8-934E-99C9711582A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92F-4FF8-934E-99C9711582A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92F-4FF8-934E-99C9711582A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92F-4FF8-934E-99C9711582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服务运营商</c:v>
                </c:pt>
                <c:pt idx="1">
                  <c:v>数据中心</c:v>
                </c:pt>
                <c:pt idx="2">
                  <c:v>设备商</c:v>
                </c:pt>
                <c:pt idx="3">
                  <c:v>ISP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15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2F-4FF8-934E-99C9711582A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BA34-E204-43DB-AABF-1D10D18F156A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D3EF7-3966-4D12-B390-AA85241200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33A69-03F9-4965-B41E-F47311BBE646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164-ED49-4DE2-B8C2-8E3021B61F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774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2684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A25266-49BC-4777-9B7E-622EEDAC69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09576"/>
            <a:ext cx="10515600" cy="571499"/>
          </a:xfrm>
        </p:spPr>
        <p:txBody>
          <a:bodyPr anchor="t" anchorCtr="0"/>
          <a:lstStyle>
            <a:lvl1pPr algn="ctr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61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Date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013D-C5C2-4F48-9014-639C499E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目录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I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7695 w 34966"/>
              <a:gd name="T1" fmla="*/ 0 h 21600"/>
              <a:gd name="T2" fmla="*/ 27695 w 34966"/>
              <a:gd name="T3" fmla="*/ 4534 h 21600"/>
              <a:gd name="T4" fmla="*/ 34966 w 34966"/>
              <a:gd name="T5" fmla="*/ 4534 h 21600"/>
              <a:gd name="T6" fmla="*/ 34966 w 34966"/>
              <a:gd name="T7" fmla="*/ 6458 h 21600"/>
              <a:gd name="T8" fmla="*/ 27695 w 34966"/>
              <a:gd name="T9" fmla="*/ 6458 h 21600"/>
              <a:gd name="T10" fmla="*/ 27695 w 34966"/>
              <a:gd name="T11" fmla="*/ 21600 h 21600"/>
              <a:gd name="T12" fmla="*/ 0 w 34966"/>
              <a:gd name="T13" fmla="*/ 21600 h 21600"/>
              <a:gd name="T14" fmla="*/ 0 w 34966"/>
              <a:gd name="T15" fmla="*/ 0 h 21600"/>
              <a:gd name="T16" fmla="*/ 27695 w 34966"/>
              <a:gd name="T1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66" h="21600">
                <a:moveTo>
                  <a:pt x="27695" y="0"/>
                </a:moveTo>
                <a:lnTo>
                  <a:pt x="27695" y="4534"/>
                </a:lnTo>
                <a:lnTo>
                  <a:pt x="34966" y="4534"/>
                </a:lnTo>
                <a:lnTo>
                  <a:pt x="34966" y="6458"/>
                </a:lnTo>
                <a:lnTo>
                  <a:pt x="27695" y="6458"/>
                </a:lnTo>
                <a:lnTo>
                  <a:pt x="27695" y="21600"/>
                </a:lnTo>
                <a:lnTo>
                  <a:pt x="0" y="21600"/>
                </a:lnTo>
                <a:lnTo>
                  <a:pt x="0" y="0"/>
                </a:lnTo>
                <a:lnTo>
                  <a:pt x="27695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F3013D-C5C2-4F48-9014-639C499E34B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0988" y="1782034"/>
            <a:ext cx="5139612" cy="1360033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470987" y="3401625"/>
            <a:ext cx="5139613" cy="11726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44" y="5580571"/>
            <a:ext cx="1571304" cy="1140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51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100" y="393339"/>
            <a:ext cx="10515600" cy="665957"/>
          </a:xfrm>
        </p:spPr>
        <p:txBody>
          <a:bodyPr anchor="ctr" anchorCtr="0"/>
          <a:lstStyle>
            <a:lvl1pPr algn="l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85764"/>
            <a:ext cx="10515600" cy="919162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Rectangle 6"/>
          <p:cNvSpPr/>
          <p:nvPr userDrawn="1"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E67918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2" name="Rectangle 6"/>
          <p:cNvSpPr/>
          <p:nvPr userDrawn="1"/>
        </p:nvSpPr>
        <p:spPr>
          <a:xfrm>
            <a:off x="0" y="5562000"/>
            <a:ext cx="182880" cy="129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5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microsoft.com/office/2007/relationships/hdphoto" Target="../media/hdphoto2.wdp"/><Relationship Id="rId15" Type="http://schemas.openxmlformats.org/officeDocument/2006/relationships/image" Target="../media/image88.png"/><Relationship Id="rId10" Type="http://schemas.microsoft.com/office/2007/relationships/hdphoto" Target="../media/hdphoto3.wdp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34" y="4393173"/>
            <a:ext cx="2190750" cy="15906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63825" y="4926901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2020</a:t>
            </a:r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月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标题 19"/>
          <p:cNvSpPr txBox="1"/>
          <p:nvPr/>
        </p:nvSpPr>
        <p:spPr>
          <a:xfrm>
            <a:off x="180975" y="3076835"/>
            <a:ext cx="4943474" cy="132556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E6791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深圳市赛克斯康科技有限公司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公司简介</a:t>
            </a:r>
            <a:endParaRPr lang="zh-CN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984936"/>
            <a:ext cx="1622984" cy="1014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46" y="1020831"/>
            <a:ext cx="1611273" cy="10070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23" y="1003813"/>
            <a:ext cx="1610828" cy="10067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18" y="1017066"/>
            <a:ext cx="1504560" cy="9720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81" y="1012273"/>
            <a:ext cx="1626942" cy="10168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5438" y="203538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CFP2/CFP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15175" y="203538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400G/200G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46516" y="203538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9667" y="20353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96581" y="203538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25G/10G/1G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598"/>
            <a:ext cx="10515600" cy="1044617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78B0F"/>
                </a:solidFill>
              </a:rPr>
              <a:t>数据中心</a:t>
            </a:r>
            <a:endParaRPr lang="zh-CN" altLang="en-US" b="1" dirty="0">
              <a:solidFill>
                <a:srgbClr val="F78B0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77" y="2004446"/>
            <a:ext cx="7952742" cy="34708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0845" y="959829"/>
            <a:ext cx="8652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10G/25G/40G/100G/400G/800G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系列光模块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197" y="1"/>
            <a:ext cx="10515600" cy="82519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78B0F"/>
                </a:solidFill>
              </a:rPr>
              <a:t>传输网</a:t>
            </a:r>
            <a:endParaRPr lang="zh-CN" altLang="en-US" b="1" dirty="0">
              <a:solidFill>
                <a:srgbClr val="F78B0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30845" y="825191"/>
            <a:ext cx="8652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公司产品符合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SFP+ MSA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XFP MSA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QSFP+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CFP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系列标准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可满足于企业网、传输网、以太网、数据存储、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SONET/SDH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等应用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采用技术成熟高效的激光器以及业内主流的驱动芯片方案，功耗低，可靠性高，产品范围可以从低速一直涵盖目前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100G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市场应用需求。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40" y="2025520"/>
            <a:ext cx="8610712" cy="3757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197" y="1"/>
            <a:ext cx="10515600" cy="82519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78B0F"/>
                </a:solidFill>
                <a:latin typeface="+mj-ea"/>
              </a:rPr>
              <a:t>无线网</a:t>
            </a:r>
            <a:endParaRPr lang="zh-CN" altLang="en-US" b="1" dirty="0">
              <a:solidFill>
                <a:srgbClr val="F78B0F"/>
              </a:solidFill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9693" y="825191"/>
            <a:ext cx="86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5G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前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传、中传、回传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15" y="1813699"/>
            <a:ext cx="8610712" cy="375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生产体系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7851" y="1676971"/>
            <a:ext cx="10600055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定位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光传输整体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方案提供商。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全球50强运营商中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9家运营商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2599" y="2438173"/>
            <a:ext cx="10752455" cy="1778635"/>
            <a:chOff x="1235" y="4191"/>
            <a:chExt cx="16933" cy="2801"/>
          </a:xfrm>
        </p:grpSpPr>
        <p:pic>
          <p:nvPicPr>
            <p:cNvPr id="8" name="图片 7" descr="QQphoto (3)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5612" y="4234"/>
              <a:ext cx="415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图片 8" descr="QQphoto (1)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9902" y="4234"/>
              <a:ext cx="4315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图片 9" descr="QQphoto (2)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4357" y="4234"/>
              <a:ext cx="381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图片 10" descr="0K)6}C5ZUM%F(9`B21S07)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235" y="4191"/>
              <a:ext cx="4240" cy="2801"/>
            </a:xfrm>
            <a:prstGeom prst="roundRect">
              <a:avLst/>
            </a:prstGeom>
            <a:effectLst>
              <a:reflection blurRad="6350" stA="24000" endA="300" endPos="55000" dir="5400000" sy="-100000" algn="bl" rotWithShape="0"/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519072" y="4321200"/>
            <a:ext cx="10810900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通信技术有限公司专业从事光通信产品的研发、生产、销售及服务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致力于为客户提供高性价比的光电通信产品，和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简易、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高效、可靠的光纤存储和数据通信网络解决方案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以及满足客户的需求按要求定制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(OEM/ODM)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先进的有源光电和无源光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电通讯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产品。我们的产品完全符合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ETHERNET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以太网、光纤通道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FC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INFINI-BAND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SONET/SDH/OTN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CPRI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等行业标准和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协议。可广泛应用于电信、广电、数据中心、基站、传输网、数据网、接入网、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FTTX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SDH/SONET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CATV/CD-MA/WLAN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、云储存等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工厂简介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工厂图片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3" y="1152525"/>
            <a:ext cx="876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生产流程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8" y="1196901"/>
            <a:ext cx="8763000" cy="485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09576"/>
            <a:ext cx="10515600" cy="571499"/>
          </a:xfrm>
        </p:spPr>
        <p:txBody>
          <a:bodyPr>
            <a:noAutofit/>
          </a:bodyPr>
          <a:lstStyle/>
          <a:p>
            <a:r>
              <a:rPr lang="zh-CN" altLang="en-US" dirty="0"/>
              <a:t>交换机测试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88" y="1143000"/>
            <a:ext cx="904875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en-US" dirty="0" smtClean="0">
                <a:effectLst/>
              </a:rPr>
              <a:t>兼容品牌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7" y="1306787"/>
            <a:ext cx="9245538" cy="4227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核心产品</a:t>
            </a:r>
            <a:r>
              <a:rPr lang="zh-CN" altLang="en-US" dirty="0"/>
              <a:t>线概述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425747" y="2079929"/>
            <a:ext cx="9423900" cy="2727741"/>
            <a:chOff x="623" y="1886"/>
            <a:chExt cx="12928" cy="3742"/>
          </a:xfrm>
        </p:grpSpPr>
        <p:sp>
          <p:nvSpPr>
            <p:cNvPr id="35" name="圆角矩形 34"/>
            <p:cNvSpPr/>
            <p:nvPr/>
          </p:nvSpPr>
          <p:spPr>
            <a:xfrm>
              <a:off x="958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11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623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53" y="2110"/>
              <a:ext cx="2249" cy="2670"/>
              <a:chOff x="325135" y="2031798"/>
              <a:chExt cx="1427480" cy="169623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25135" y="2031798"/>
                <a:ext cx="1427480" cy="306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数据通信光模块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18590" y="2333573"/>
                <a:ext cx="1288642" cy="1394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400G QSFP-DD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200G QSFP-DD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100G QSFP28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100G CFP2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 SFP28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SFP+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XFP</a:t>
                </a:r>
                <a:endParaRPr kumimoji="1" lang="en-US" altLang="zh-CN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8"/>
            <p:cNvGrpSpPr/>
            <p:nvPr/>
          </p:nvGrpSpPr>
          <p:grpSpPr>
            <a:xfrm>
              <a:off x="5256" y="2145"/>
              <a:ext cx="3022" cy="3003"/>
              <a:chOff x="1902022" y="2096882"/>
              <a:chExt cx="1918951" cy="1906866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1906846" y="2096882"/>
                <a:ext cx="894148" cy="306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有源光缆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902022" y="2403591"/>
                <a:ext cx="1918951" cy="1600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cs typeface="+mn-ea"/>
                    <a:sym typeface="+mn-lt"/>
                  </a:rPr>
                  <a:t>400G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QSFP-DD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200G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 smtClean="0">
                    <a:cs typeface="+mn-ea"/>
                    <a:sym typeface="+mn-lt"/>
                  </a:rPr>
                  <a:t>QSFP56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120G CXP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40G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QSFP+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SFP+ AOC</a:t>
                </a: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9866" y="3876"/>
              <a:ext cx="1202" cy="1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>
                  <a:cs typeface="+mn-ea"/>
                  <a:sym typeface="+mn-lt"/>
                </a:rPr>
                <a:t>OMUX</a:t>
              </a:r>
            </a:p>
            <a:p>
              <a:r>
                <a:rPr kumimoji="1" lang="en-US" altLang="zh-CN" sz="1400" dirty="0" smtClean="0">
                  <a:cs typeface="+mn-ea"/>
                  <a:sym typeface="+mn-lt"/>
                </a:rPr>
                <a:t>DWDM</a:t>
              </a:r>
              <a:endParaRPr kumimoji="1" lang="en-US" altLang="zh-CN" sz="1400" dirty="0">
                <a:cs typeface="+mn-ea"/>
                <a:sym typeface="+mn-lt"/>
              </a:endParaRPr>
            </a:p>
            <a:p>
              <a:r>
                <a:rPr kumimoji="1" lang="en-US" altLang="zh-CN" sz="1400" dirty="0">
                  <a:cs typeface="+mn-ea"/>
                  <a:sym typeface="+mn-lt"/>
                </a:rPr>
                <a:t>CWDM</a:t>
              </a:r>
            </a:p>
            <a:p>
              <a:r>
                <a:rPr kumimoji="1" lang="en-US" altLang="zh-CN" sz="1400" dirty="0" smtClean="0">
                  <a:cs typeface="+mn-ea"/>
                  <a:sym typeface="+mn-lt"/>
                </a:rPr>
                <a:t>AAWG</a:t>
              </a:r>
              <a:endParaRPr kumimoji="1"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792" y="3503"/>
              <a:ext cx="1260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404040"/>
                  </a:solidFill>
                  <a:cs typeface="+mn-ea"/>
                  <a:sym typeface="+mn-lt"/>
                </a:rPr>
                <a:t>无源器件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809" y="2165"/>
              <a:ext cx="2487" cy="1305"/>
              <a:chOff x="2454283" y="4756863"/>
              <a:chExt cx="1579278" cy="828584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2454283" y="4756863"/>
                <a:ext cx="1071880" cy="306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相干光模块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454283" y="5062227"/>
                <a:ext cx="15792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200G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CFP2 DCO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 CFP DCO</a:t>
                </a: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" y="2566"/>
              <a:ext cx="953" cy="61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" y="3075"/>
              <a:ext cx="956" cy="68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" y="3624"/>
              <a:ext cx="956" cy="68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" y="4143"/>
              <a:ext cx="956" cy="61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12271" y="3961"/>
              <a:ext cx="901" cy="35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2342" y="2503"/>
              <a:ext cx="830" cy="60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79" y="3058"/>
              <a:ext cx="835" cy="56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8150" y="4190"/>
              <a:ext cx="845" cy="6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8126" y="2782"/>
              <a:ext cx="862" cy="58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8218" y="3479"/>
              <a:ext cx="845" cy="5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8"/>
          <p:cNvSpPr/>
          <p:nvPr/>
        </p:nvSpPr>
        <p:spPr>
          <a:xfrm>
            <a:off x="1765182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4014" y="4801068"/>
            <a:ext cx="1620957" cy="875512"/>
            <a:chOff x="1794015" y="4676546"/>
            <a:chExt cx="1620957" cy="875512"/>
          </a:xfrm>
        </p:grpSpPr>
        <p:sp>
          <p:nvSpPr>
            <p:cNvPr id="17" name="TextBox 37"/>
            <p:cNvSpPr txBox="1"/>
            <p:nvPr/>
          </p:nvSpPr>
          <p:spPr>
            <a:xfrm>
              <a:off x="1794015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公司介绍</a:t>
              </a:r>
            </a:p>
          </p:txBody>
        </p:sp>
        <p:sp>
          <p:nvSpPr>
            <p:cNvPr id="18" name="TextBox 38"/>
            <p:cNvSpPr txBox="1"/>
            <p:nvPr/>
          </p:nvSpPr>
          <p:spPr>
            <a:xfrm>
              <a:off x="1998398" y="5213503"/>
              <a:ext cx="121219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COMPANY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21684" y="4801068"/>
            <a:ext cx="1620957" cy="875511"/>
            <a:chOff x="4121685" y="4676546"/>
            <a:chExt cx="1620957" cy="875511"/>
          </a:xfrm>
        </p:grpSpPr>
        <p:sp>
          <p:nvSpPr>
            <p:cNvPr id="15" name="TextBox 43"/>
            <p:cNvSpPr txBox="1"/>
            <p:nvPr/>
          </p:nvSpPr>
          <p:spPr>
            <a:xfrm>
              <a:off x="4121685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研发体系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extBox 44"/>
            <p:cNvSpPr txBox="1"/>
            <p:nvPr/>
          </p:nvSpPr>
          <p:spPr>
            <a:xfrm>
              <a:off x="4624228" y="5213503"/>
              <a:ext cx="6158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 smtClean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R&amp;D</a:t>
              </a:r>
              <a:endParaRPr lang="en-US" altLang="zh-CN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6" name="任意多边形: 形状 31"/>
          <p:cNvSpPr/>
          <p:nvPr/>
        </p:nvSpPr>
        <p:spPr>
          <a:xfrm>
            <a:off x="4092854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449355" y="4801068"/>
            <a:ext cx="1620957" cy="875511"/>
            <a:chOff x="6449356" y="4676546"/>
            <a:chExt cx="1620957" cy="875511"/>
          </a:xfrm>
        </p:grpSpPr>
        <p:sp>
          <p:nvSpPr>
            <p:cNvPr id="13" name="TextBox 46"/>
            <p:cNvSpPr txBox="1"/>
            <p:nvPr/>
          </p:nvSpPr>
          <p:spPr>
            <a:xfrm>
              <a:off x="6449356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生产体系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47"/>
            <p:cNvSpPr txBox="1"/>
            <p:nvPr/>
          </p:nvSpPr>
          <p:spPr>
            <a:xfrm>
              <a:off x="6479016" y="5213503"/>
              <a:ext cx="15616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 smtClean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PRODUCTION</a:t>
              </a:r>
              <a:endParaRPr lang="en-US" altLang="zh-CN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8" name="任意多边形: 形状 32"/>
          <p:cNvSpPr/>
          <p:nvPr/>
        </p:nvSpPr>
        <p:spPr>
          <a:xfrm>
            <a:off x="6420526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77026" y="4801068"/>
            <a:ext cx="1620957" cy="875511"/>
            <a:chOff x="8777027" y="4676546"/>
            <a:chExt cx="1620957" cy="875511"/>
          </a:xfrm>
        </p:grpSpPr>
        <p:sp>
          <p:nvSpPr>
            <p:cNvPr id="11" name="TextBox 49"/>
            <p:cNvSpPr txBox="1"/>
            <p:nvPr/>
          </p:nvSpPr>
          <p:spPr>
            <a:xfrm>
              <a:off x="8777027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销售体系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50"/>
            <p:cNvSpPr txBox="1"/>
            <p:nvPr/>
          </p:nvSpPr>
          <p:spPr>
            <a:xfrm>
              <a:off x="9233886" y="5213503"/>
              <a:ext cx="7072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 smtClean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SALE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0" name="任意多边形: 形状 33"/>
          <p:cNvSpPr/>
          <p:nvPr/>
        </p:nvSpPr>
        <p:spPr>
          <a:xfrm>
            <a:off x="8748197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952500" y="980411"/>
            <a:ext cx="10515600" cy="1325563"/>
          </a:xfrm>
        </p:spPr>
        <p:txBody>
          <a:bodyPr anchor="ctr" anchorCtr="1">
            <a:normAutofit/>
          </a:bodyPr>
          <a:lstStyle/>
          <a:p>
            <a:r>
              <a:rPr lang="zh-CN" altLang="en-US" sz="4800" dirty="0" smtClean="0">
                <a:effectLst/>
              </a:rPr>
              <a:t>目录</a:t>
            </a:r>
            <a:endParaRPr lang="zh-CN" altLang="zh-CN" sz="4800" dirty="0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品牌</a:t>
            </a:r>
            <a:r>
              <a:rPr lang="zh-CN" altLang="en-US" dirty="0"/>
              <a:t>合作</a:t>
            </a:r>
            <a:br>
              <a:rPr lang="zh-CN" altLang="en-US" dirty="0"/>
            </a:b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82510"/>
              </p:ext>
            </p:extLst>
          </p:nvPr>
        </p:nvGraphicFramePr>
        <p:xfrm>
          <a:off x="1319608" y="4844892"/>
          <a:ext cx="8712970" cy="1622036"/>
        </p:xfrm>
        <a:graphic>
          <a:graphicData uri="http://schemas.openxmlformats.org/drawingml/2006/table">
            <a:tbl>
              <a:tblPr/>
              <a:tblGrid>
                <a:gridCol w="145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9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4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78B0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核心合作伙伴</a:t>
                      </a: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Related  products series</a:t>
                      </a:r>
                      <a:endParaRPr kumimoji="0" lang="zh-CN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10G/25G/40G/100G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xWDM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PLC, 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xWDM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Core Materials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VCSEL/PD/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Filter for 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xWDM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G-Lens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368399"/>
              </p:ext>
            </p:extLst>
          </p:nvPr>
        </p:nvGraphicFramePr>
        <p:xfrm>
          <a:off x="1342617" y="1328098"/>
          <a:ext cx="8692270" cy="1715212"/>
        </p:xfrm>
        <a:graphic>
          <a:graphicData uri="http://schemas.openxmlformats.org/drawingml/2006/table">
            <a:tbl>
              <a:tblPr/>
              <a:tblGrid>
                <a:gridCol w="141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5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78B0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核心合作伙伴</a:t>
                      </a: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Related  products series</a:t>
                      </a:r>
                      <a:endParaRPr kumimoji="0" lang="zh-CN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200G/4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200G/4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100G QSFP28/ CFP/CFP4/Video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10G\100G QSFP28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10G\25G\100G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Core Materials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Coherent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Silicon Photonics chip</a:t>
                      </a:r>
                      <a:endParaRPr kumimoji="0" lang="zh-CN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100G TOSA/ROSA, CDR, TIA, Driver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CDR, Driver, TIA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TO\TOSA\ ROSA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17845"/>
              </p:ext>
            </p:extLst>
          </p:nvPr>
        </p:nvGraphicFramePr>
        <p:xfrm>
          <a:off x="1363883" y="3103580"/>
          <a:ext cx="8712967" cy="1622036"/>
        </p:xfrm>
        <a:graphic>
          <a:graphicData uri="http://schemas.openxmlformats.org/drawingml/2006/table">
            <a:tbl>
              <a:tblPr/>
              <a:tblGrid>
                <a:gridCol w="145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7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9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78B0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核心合作伙伴</a:t>
                      </a: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Related  products series</a:t>
                      </a:r>
                      <a:endParaRPr kumimoji="0" lang="zh-CN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1.25G-10G/40G/100G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1.25G-10G,100G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2.5G\10G\25G\100G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25G/40G/100G/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200G/400G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1.25G-10G/40G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Core Materials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VCSEL/PD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VCSEL/PD/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PHY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TO-TOSA\ROSA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Driver/TIA/CDR/DSP/Gearbox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Driver/TIA/TEC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91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56371" y="1436473"/>
            <a:ext cx="992777" cy="27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92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268539" y="1416124"/>
            <a:ext cx="860916" cy="31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9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636691" y="1462989"/>
            <a:ext cx="1296144" cy="2213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0" name="图片 95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515465" y="3179493"/>
            <a:ext cx="592834" cy="340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96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308099" y="4946040"/>
            <a:ext cx="421740" cy="27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97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412555" y="3220848"/>
            <a:ext cx="857647" cy="25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98"/>
          <p:cNvPicPr>
            <a:picLocks noChangeAspect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924723" y="3207064"/>
            <a:ext cx="763926" cy="28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9"/>
          <p:cNvPicPr>
            <a:picLocks noChangeAspect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3164083" y="3240780"/>
            <a:ext cx="825780" cy="21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092075" y="1394123"/>
            <a:ext cx="433277" cy="35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4532235" y="1360465"/>
            <a:ext cx="543743" cy="4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94"/>
          <p:cNvPicPr>
            <a:picLocks noChangeAspect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6044403" y="3182776"/>
            <a:ext cx="672386" cy="3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http://www.sjphotons.com/phpcms/skin/mk/head_08/head_08_17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59" y="4914158"/>
            <a:ext cx="708860" cy="33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6044403" y="5002782"/>
            <a:ext cx="789577" cy="16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 descr="http://ppitek.com/english/image/company/top_menu003.jpg"/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563" y="4939784"/>
            <a:ext cx="867557" cy="28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24723" y="4962283"/>
            <a:ext cx="776246" cy="2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>
                <a:latin typeface="+mj-ea"/>
              </a:rPr>
              <a:t>TUV  ISO 9001: 2012 2015</a:t>
            </a:r>
            <a:endParaRPr lang="zh-CN" altLang="en-US" dirty="0">
              <a:latin typeface="+mj-ea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95375" y="1906006"/>
            <a:ext cx="6805613" cy="35925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2" descr="http://www.6comgiga.com/imageRepository/1b535975-d2d4-4a12-8334-406cadd428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165" y="1906006"/>
            <a:ext cx="2602482" cy="35916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latin typeface="+mj-ea"/>
              </a:rPr>
              <a:t>CE FCC </a:t>
            </a:r>
            <a:r>
              <a:rPr lang="en-US" altLang="zh-CN" sz="4000" dirty="0" smtClean="0">
                <a:latin typeface="+mj-ea"/>
              </a:rPr>
              <a:t>RoHS</a:t>
            </a:r>
            <a:r>
              <a:rPr lang="zh-CN" altLang="en-US" sz="4000" dirty="0" smtClean="0">
                <a:latin typeface="+mj-ea"/>
              </a:rPr>
              <a:t> </a:t>
            </a:r>
            <a:r>
              <a:rPr lang="en-US" altLang="zh-CN" sz="4000" dirty="0">
                <a:latin typeface="+mj-ea"/>
              </a:rPr>
              <a:t> </a:t>
            </a:r>
            <a:r>
              <a:rPr lang="zh-CN" altLang="en-US" sz="4000" dirty="0" smtClean="0">
                <a:latin typeface="+mj-ea"/>
              </a:rPr>
              <a:t>证书</a:t>
            </a:r>
            <a:r>
              <a:rPr lang="en-US" altLang="zh-CN" b="0" dirty="0"/>
              <a:t> </a:t>
            </a:r>
            <a:endParaRPr lang="zh-CN" altLang="en-US" b="0" dirty="0"/>
          </a:p>
        </p:txBody>
      </p:sp>
      <p:pic>
        <p:nvPicPr>
          <p:cNvPr id="7170" name="Picture 2" descr="http://www.6comgiga.com/imageRepository/82241fcb-d772-4f08-926f-840729fc3af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71" y="1690688"/>
            <a:ext cx="2958985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6comgiga.com/imageRepository/ad2f39b8-ada1-48b6-a3d4-24ea56c78e1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26" y="1690688"/>
            <a:ext cx="2980044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6comgiga.com/imageRepository/84e2cab9-b9d7-4576-8c20-a02dec8d5e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40" y="1690688"/>
            <a:ext cx="2966518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销售体系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>
                <a:latin typeface="+mj-ea"/>
              </a:rPr>
              <a:t>10G</a:t>
            </a:r>
            <a:r>
              <a:rPr lang="zh-CN" altLang="en-US" dirty="0" smtClean="0">
                <a:latin typeface="+mj-ea"/>
              </a:rPr>
              <a:t>系列热</a:t>
            </a:r>
            <a:r>
              <a:rPr lang="zh-CN" altLang="en-US" dirty="0">
                <a:latin typeface="+mj-ea"/>
              </a:rPr>
              <a:t>卖</a:t>
            </a:r>
            <a:r>
              <a:rPr lang="zh-CN" altLang="en-US" dirty="0" smtClean="0">
                <a:latin typeface="+mj-ea"/>
              </a:rPr>
              <a:t>产品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1" y="2205498"/>
            <a:ext cx="9972929" cy="2426792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883386"/>
              </p:ext>
            </p:extLst>
          </p:nvPr>
        </p:nvGraphicFramePr>
        <p:xfrm>
          <a:off x="1014461" y="4785359"/>
          <a:ext cx="9972929" cy="13505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4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49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DWDM-SFP+-ER-XX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 SFP+ 1530.33nm 40KM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EML+PIN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2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DWDM-SFP+-ZR-XX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SFP+ 1530.33nm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DWDM-SFP+-ZR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EML+APD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2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DWDM-SFP+-ZR-Tu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Tunable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CH17~61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EML+APD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14461" y="1683096"/>
            <a:ext cx="649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都是用的住友、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CY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优讯等品牌器件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，现货库存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支以上。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>
                <a:latin typeface="+mj-ea"/>
              </a:rPr>
              <a:t>25G</a:t>
            </a:r>
            <a:r>
              <a:rPr lang="en-US" altLang="zh-CN" dirty="0">
                <a:latin typeface="+mj-ea"/>
              </a:rPr>
              <a:t>/</a:t>
            </a:r>
            <a:r>
              <a:rPr lang="en-US" altLang="zh-CN" dirty="0" smtClean="0">
                <a:latin typeface="+mj-ea"/>
              </a:rPr>
              <a:t>100G</a:t>
            </a:r>
            <a:r>
              <a:rPr lang="zh-CN" altLang="en-US" dirty="0">
                <a:latin typeface="+mj-ea"/>
              </a:rPr>
              <a:t>系列</a:t>
            </a:r>
            <a:r>
              <a:rPr lang="zh-CN" altLang="en-US" dirty="0" smtClean="0">
                <a:latin typeface="+mj-ea"/>
              </a:rPr>
              <a:t>热卖产品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1" y="1683096"/>
            <a:ext cx="9930692" cy="29174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4461" y="1218760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都是用的住友、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CY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、优讯等品牌器件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，现货库存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50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支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以上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93027"/>
              </p:ext>
            </p:extLst>
          </p:nvPr>
        </p:nvGraphicFramePr>
        <p:xfrm>
          <a:off x="1014462" y="4736819"/>
          <a:ext cx="9930691" cy="1711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4293">
                  <a:extLst>
                    <a:ext uri="{9D8B030D-6E8A-4147-A177-3AD203B41FA5}">
                      <a16:colId xmlns:a16="http://schemas.microsoft.com/office/drawing/2014/main" val="456796733"/>
                    </a:ext>
                  </a:extLst>
                </a:gridCol>
                <a:gridCol w="616227">
                  <a:extLst>
                    <a:ext uri="{9D8B030D-6E8A-4147-A177-3AD203B41FA5}">
                      <a16:colId xmlns:a16="http://schemas.microsoft.com/office/drawing/2014/main" val="1367892351"/>
                    </a:ext>
                  </a:extLst>
                </a:gridCol>
                <a:gridCol w="1497906">
                  <a:extLst>
                    <a:ext uri="{9D8B030D-6E8A-4147-A177-3AD203B41FA5}">
                      <a16:colId xmlns:a16="http://schemas.microsoft.com/office/drawing/2014/main" val="3391981027"/>
                    </a:ext>
                  </a:extLst>
                </a:gridCol>
                <a:gridCol w="2009849">
                  <a:extLst>
                    <a:ext uri="{9D8B030D-6E8A-4147-A177-3AD203B41FA5}">
                      <a16:colId xmlns:a16="http://schemas.microsoft.com/office/drawing/2014/main" val="3676100133"/>
                    </a:ext>
                  </a:extLst>
                </a:gridCol>
                <a:gridCol w="1071287">
                  <a:extLst>
                    <a:ext uri="{9D8B030D-6E8A-4147-A177-3AD203B41FA5}">
                      <a16:colId xmlns:a16="http://schemas.microsoft.com/office/drawing/2014/main" val="2719566322"/>
                    </a:ext>
                  </a:extLst>
                </a:gridCol>
                <a:gridCol w="660359">
                  <a:extLst>
                    <a:ext uri="{9D8B030D-6E8A-4147-A177-3AD203B41FA5}">
                      <a16:colId xmlns:a16="http://schemas.microsoft.com/office/drawing/2014/main" val="1164822844"/>
                    </a:ext>
                  </a:extLst>
                </a:gridCol>
                <a:gridCol w="809106">
                  <a:extLst>
                    <a:ext uri="{9D8B030D-6E8A-4147-A177-3AD203B41FA5}">
                      <a16:colId xmlns:a16="http://schemas.microsoft.com/office/drawing/2014/main" val="1484579039"/>
                    </a:ext>
                  </a:extLst>
                </a:gridCol>
                <a:gridCol w="1241935">
                  <a:extLst>
                    <a:ext uri="{9D8B030D-6E8A-4147-A177-3AD203B41FA5}">
                      <a16:colId xmlns:a16="http://schemas.microsoft.com/office/drawing/2014/main" val="2616802632"/>
                    </a:ext>
                  </a:extLst>
                </a:gridCol>
                <a:gridCol w="1099729">
                  <a:extLst>
                    <a:ext uri="{9D8B030D-6E8A-4147-A177-3AD203B41FA5}">
                      <a16:colId xmlns:a16="http://schemas.microsoft.com/office/drawing/2014/main" val="1004466650"/>
                    </a:ext>
                  </a:extLst>
                </a:gridCol>
              </a:tblGrid>
              <a:tr h="4279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25G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6C-SFP28-SR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 25G 850nm 100M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SFP28-SR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25G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VSEL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1828"/>
                  </a:ext>
                </a:extLst>
              </a:tr>
              <a:tr h="427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6C-SFP28-LR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 25G 1310nm 10KM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SFP28-LR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25G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1310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DFB/PIN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929209"/>
                  </a:ext>
                </a:extLst>
              </a:tr>
              <a:tr h="4279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6C-QSFP28-SR4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QSFP28 100G 850nm 100M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QSFP28-SR4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VCSEL/PIN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276450"/>
                  </a:ext>
                </a:extLst>
              </a:tr>
              <a:tr h="427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6C-QSFP28-LR4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 1295-1310nm 10KM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QSFP28-LR4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LWDM 1294-1310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DFB/PIN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632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2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订单处理流程</a:t>
            </a:r>
          </a:p>
        </p:txBody>
      </p:sp>
      <p:sp>
        <p:nvSpPr>
          <p:cNvPr id="5" name="矩形 4"/>
          <p:cNvSpPr/>
          <p:nvPr/>
        </p:nvSpPr>
        <p:spPr>
          <a:xfrm>
            <a:off x="205647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客户询盘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40566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报价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75485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r>
              <a:rPr lang="en-US" altLang="zh-CN" dirty="0" smtClean="0"/>
              <a:t>PO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10404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制作</a:t>
            </a:r>
            <a:r>
              <a:rPr lang="en-US" altLang="zh-CN" dirty="0" smtClean="0"/>
              <a:t>PI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05647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清先外观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40566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质检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75485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进行生产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10404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ERP</a:t>
            </a:r>
            <a:r>
              <a:rPr lang="zh-CN" altLang="en-US" dirty="0" smtClean="0"/>
              <a:t>订单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05647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拍照留底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40566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包装封箱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75485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预约快递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10404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邮件客户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294255" y="5062575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643445" y="5062575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992635" y="5062575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3283104" y="3364721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643445" y="1655722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7992635" y="1655722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294255" y="1655722"/>
            <a:ext cx="1111405" cy="0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5643445" y="3353570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7992635" y="3364721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369848" y="1365791"/>
            <a:ext cx="1130920" cy="568713"/>
          </a:xfrm>
          <a:prstGeom prst="roundRect">
            <a:avLst/>
          </a:prstGeom>
          <a:solidFill>
            <a:srgbClr val="F78B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START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10887770" y="4761374"/>
            <a:ext cx="1130920" cy="568713"/>
          </a:xfrm>
          <a:prstGeom prst="roundRect">
            <a:avLst/>
          </a:prstGeom>
          <a:solidFill>
            <a:srgbClr val="F78B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END</a:t>
            </a:r>
            <a:endParaRPr lang="zh-CN" altLang="en-US" dirty="0"/>
          </a:p>
        </p:txBody>
      </p:sp>
      <p:cxnSp>
        <p:nvCxnSpPr>
          <p:cNvPr id="46" name="直接箭头连接符 45"/>
          <p:cNvCxnSpPr>
            <a:endCxn id="5" idx="1"/>
          </p:cNvCxnSpPr>
          <p:nvPr/>
        </p:nvCxnSpPr>
        <p:spPr>
          <a:xfrm>
            <a:off x="1500767" y="1650147"/>
            <a:ext cx="555703" cy="5576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43" idx="1"/>
          </p:cNvCxnSpPr>
          <p:nvPr/>
        </p:nvCxnSpPr>
        <p:spPr>
          <a:xfrm flipV="1">
            <a:off x="10336946" y="5045731"/>
            <a:ext cx="550824" cy="16844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056470" y="1956799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收到客户邮件询问某款产品的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价格。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394509" y="1956799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根据客户所询产品给预专业回复。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749971" y="1956799"/>
            <a:ext cx="1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初步和客户确认好报价事宜，制作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PO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发送给客户确认。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104040" y="1928810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制作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发送给客户，并附上付款帐号信息。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979862" y="3695307"/>
            <a:ext cx="13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带上手指套，使用无尘布和酒精擦试干净产品。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393463" y="3645996"/>
            <a:ext cx="1254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眼图测试、高低温老化测试、实纤测试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、写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码进行交换机测试等。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760194" y="3645996"/>
            <a:ext cx="1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把生产单递交到工厂，根据出货时间安排好生产。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9094282" y="3645996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收到货款后，进入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ERP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系统制作生产单。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104040" y="5348508"/>
            <a:ext cx="1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邮件发送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PL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及订单产品图片给客户，并告知运单号。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749971" y="5348508"/>
            <a:ext cx="1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瘁备好货物和相关资料，预约快递上门取货。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405660" y="5348508"/>
            <a:ext cx="124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为了货物不受损，我们在包装时都会放入填充物，保护好货物。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2061349" y="5348508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每个订单每个型号拍照留底，方便日后跟进。</a:t>
            </a:r>
          </a:p>
        </p:txBody>
      </p:sp>
      <p:cxnSp>
        <p:nvCxnSpPr>
          <p:cNvPr id="80" name="肘形连接符 79"/>
          <p:cNvCxnSpPr>
            <a:endCxn id="25" idx="1"/>
          </p:cNvCxnSpPr>
          <p:nvPr/>
        </p:nvCxnSpPr>
        <p:spPr>
          <a:xfrm rot="16200000" flipH="1">
            <a:off x="979024" y="3985129"/>
            <a:ext cx="1701521" cy="4533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1591947" y="3359013"/>
            <a:ext cx="483573" cy="20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/>
          <p:cNvCxnSpPr/>
          <p:nvPr/>
        </p:nvCxnSpPr>
        <p:spPr>
          <a:xfrm rot="5400000">
            <a:off x="9732552" y="2277502"/>
            <a:ext cx="1701521" cy="4533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10326425" y="1671593"/>
            <a:ext cx="483573" cy="20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7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961912" y="1035204"/>
            <a:ext cx="33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设备商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2975" y="3502625"/>
            <a:ext cx="2516939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传输网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31868" y="1021598"/>
            <a:ext cx="276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运营商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62396" y="3419645"/>
            <a:ext cx="267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 企业网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4" name="AutoShape 2" descr="Enterprise Networking Trends for 20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31" y="3868446"/>
            <a:ext cx="1854862" cy="13911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6" name="AutoShape 4" descr="Reliance Jio adds 4.5 million mobile subscribers in June: TRA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96" y="1526378"/>
            <a:ext cx="1986287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62" y="1547209"/>
            <a:ext cx="1889822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25" y="3940811"/>
            <a:ext cx="2042729" cy="1366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zh-CN" b="1" kern="1200" dirty="0" smtClean="0">
                <a:solidFill>
                  <a:srgbClr val="E67918"/>
                </a:solidFill>
                <a:effectLst/>
                <a:latin typeface="Arial Black" panose="020B0A04020102020204" pitchFamily="34" charset="0"/>
                <a:ea typeface="微软雅黑" panose="020B0503020204020204" charset="-122"/>
              </a:rPr>
              <a:t>市场领域</a:t>
            </a:r>
            <a:endParaRPr lang="zh-CN" altLang="en-US" dirty="0"/>
          </a:p>
        </p:txBody>
      </p:sp>
      <p:graphicFrame>
        <p:nvGraphicFramePr>
          <p:cNvPr id="21" name="图表 20"/>
          <p:cNvGraphicFramePr/>
          <p:nvPr>
            <p:extLst/>
          </p:nvPr>
        </p:nvGraphicFramePr>
        <p:xfrm>
          <a:off x="3992017" y="2037137"/>
          <a:ext cx="3927745" cy="293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995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zh-CN" dirty="0">
                <a:latin typeface="+mj-ea"/>
              </a:rPr>
              <a:t>展会</a:t>
            </a:r>
            <a:endParaRPr lang="zh-CN" altLang="zh-CN" dirty="0" smtClean="0">
              <a:effectLst/>
              <a:latin typeface="+mj-ea"/>
            </a:endParaRPr>
          </a:p>
        </p:txBody>
      </p:sp>
      <p:pic>
        <p:nvPicPr>
          <p:cNvPr id="5" name="Picture 5" descr="新加坡展会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33120" y="1500504"/>
            <a:ext cx="3172410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巴西展会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295776" y="1500504"/>
            <a:ext cx="3192000" cy="195505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5" descr="西班牙展会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833120" y="3992245"/>
            <a:ext cx="3175000" cy="191102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 descr="QQphoto (6)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7782561" y="1500504"/>
            <a:ext cx="3266439" cy="195445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919529" y="3515354"/>
            <a:ext cx="2943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新加坡(CommunicAsia 2015)</a:t>
            </a:r>
          </a:p>
        </p:txBody>
      </p:sp>
      <p:sp>
        <p:nvSpPr>
          <p:cNvPr id="10" name="矩形 9"/>
          <p:cNvSpPr/>
          <p:nvPr/>
        </p:nvSpPr>
        <p:spPr>
          <a:xfrm>
            <a:off x="1348878" y="6023906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西班牙(ECOC 2015)</a:t>
            </a:r>
          </a:p>
        </p:txBody>
      </p:sp>
      <p:sp>
        <p:nvSpPr>
          <p:cNvPr id="11" name="矩形 10"/>
          <p:cNvSpPr/>
          <p:nvPr/>
        </p:nvSpPr>
        <p:spPr>
          <a:xfrm>
            <a:off x="4819870" y="3515354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巴西(NETCOM 2015</a:t>
            </a:r>
            <a:r>
              <a:rPr lang="zh-CN" altLang="en-US" sz="1600" dirty="0"/>
              <a:t>)</a:t>
            </a:r>
          </a:p>
        </p:txBody>
      </p:sp>
      <p:sp>
        <p:nvSpPr>
          <p:cNvPr id="12" name="矩形 11"/>
          <p:cNvSpPr/>
          <p:nvPr/>
        </p:nvSpPr>
        <p:spPr>
          <a:xfrm>
            <a:off x="8313996" y="3517069"/>
            <a:ext cx="2145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美国(O</a:t>
            </a:r>
            <a:r>
              <a:rPr lang="en-US" altLang="zh-CN" sz="1600" b="1" dirty="0">
                <a:solidFill>
                  <a:schemeClr val="accent6"/>
                </a:solidFill>
              </a:rPr>
              <a:t>FC</a:t>
            </a:r>
            <a:r>
              <a:rPr lang="zh-CN" altLang="en-US" sz="1600" b="1" dirty="0">
                <a:solidFill>
                  <a:schemeClr val="accent6"/>
                </a:solidFill>
              </a:rPr>
              <a:t>2015-2016)</a:t>
            </a:r>
          </a:p>
        </p:txBody>
      </p:sp>
      <p:sp>
        <p:nvSpPr>
          <p:cNvPr id="13" name="矩形 12"/>
          <p:cNvSpPr/>
          <p:nvPr/>
        </p:nvSpPr>
        <p:spPr>
          <a:xfrm>
            <a:off x="8313996" y="5969114"/>
            <a:ext cx="2410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  </a:t>
            </a:r>
            <a:r>
              <a:rPr lang="zh-CN" altLang="en-US" sz="1600" b="1" dirty="0">
                <a:solidFill>
                  <a:schemeClr val="accent6"/>
                </a:solidFill>
              </a:rPr>
              <a:t>越南(ICTCOMM 2018)</a:t>
            </a:r>
          </a:p>
        </p:txBody>
      </p:sp>
      <p:pic>
        <p:nvPicPr>
          <p:cNvPr id="14" name="图片 13" descr="QQ图片2018060714475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7782560" y="3903345"/>
            <a:ext cx="3266440" cy="196405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矩形 14"/>
          <p:cNvSpPr/>
          <p:nvPr/>
        </p:nvSpPr>
        <p:spPr>
          <a:xfrm>
            <a:off x="4710430" y="5969114"/>
            <a:ext cx="2410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       </a:t>
            </a:r>
            <a:r>
              <a:rPr lang="zh-CN" altLang="en-US" sz="1600" b="1" dirty="0">
                <a:solidFill>
                  <a:schemeClr val="accent6"/>
                </a:solidFill>
              </a:rPr>
              <a:t>深圳</a:t>
            </a:r>
            <a:r>
              <a:rPr lang="en-US" altLang="zh-CN" sz="1600" b="1" dirty="0">
                <a:solidFill>
                  <a:schemeClr val="accent6"/>
                </a:solidFill>
              </a:rPr>
              <a:t> </a:t>
            </a:r>
            <a:r>
              <a:rPr lang="zh-CN" altLang="en-US" sz="1600" b="1" dirty="0">
                <a:solidFill>
                  <a:schemeClr val="accent6"/>
                </a:solidFill>
              </a:rPr>
              <a:t>(CIOE 2016)</a:t>
            </a:r>
          </a:p>
        </p:txBody>
      </p:sp>
      <p:pic>
        <p:nvPicPr>
          <p:cNvPr id="16" name="图片 15" descr="QQ图片20160907142318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4271010" y="3931285"/>
            <a:ext cx="3289300" cy="193611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en-US" dirty="0" smtClean="0"/>
              <a:t>客户来访</a:t>
            </a:r>
            <a:endParaRPr lang="zh-CN" altLang="zh-CN" dirty="0" smtClean="0">
              <a:effectLst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3894455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公司介绍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"/>
          </p:nvPr>
        </p:nvSpPr>
        <p:spPr>
          <a:xfrm>
            <a:off x="3470910" y="3401695"/>
            <a:ext cx="5139690" cy="2114550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赛克斯康公司成立于</a:t>
            </a:r>
            <a:r>
              <a:rPr lang="en-US" altLang="zh-CN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2011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年</a:t>
            </a:r>
            <a:r>
              <a:rPr lang="en-US" altLang="zh-CN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6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月</a:t>
            </a:r>
            <a:r>
              <a:rPr lang="en-US" altLang="zh-CN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14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日，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位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于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广东省深圳市龙华区清湖宝能科技园，在总建设面积约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150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万平方米的宝能科技园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内，拥有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1000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平以上的现代化办公室和车间。武汉基地有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2000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平米的研发生产中心，形成深圳武汉研发生产销售为一体的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5G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通信的高科技企业。</a:t>
            </a:r>
          </a:p>
          <a:p>
            <a:pPr algn="just"/>
            <a:endParaRPr lang="zh-CN" altLang="en-US" sz="1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28492" y="1949725"/>
            <a:ext cx="9996346" cy="3563685"/>
            <a:chOff x="1097827" y="2452617"/>
            <a:chExt cx="9996346" cy="3563685"/>
          </a:xfrm>
        </p:grpSpPr>
        <p:sp>
          <p:nvSpPr>
            <p:cNvPr id="7" name="矩形 6"/>
            <p:cNvSpPr/>
            <p:nvPr/>
          </p:nvSpPr>
          <p:spPr>
            <a:xfrm rot="2679662">
              <a:off x="432373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2679662">
              <a:off x="5380623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2679662">
              <a:off x="6451322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2679662">
              <a:off x="6451322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2679662">
              <a:off x="7522021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2679662">
              <a:off x="859271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679662">
              <a:off x="8587369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2679662">
              <a:off x="9658069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79662">
              <a:off x="3239225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2679662">
              <a:off x="4309924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2679662">
              <a:off x="2182340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2679662">
              <a:off x="1097827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2679662">
              <a:off x="2168526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3" name="Freeform 274"/>
          <p:cNvSpPr>
            <a:spLocks noEditPoints="1"/>
          </p:cNvSpPr>
          <p:nvPr/>
        </p:nvSpPr>
        <p:spPr bwMode="auto">
          <a:xfrm>
            <a:off x="6508977" y="2574858"/>
            <a:ext cx="1278455" cy="228532"/>
          </a:xfrm>
          <a:custGeom>
            <a:avLst/>
            <a:gdLst>
              <a:gd name="T0" fmla="*/ 0 w 944"/>
              <a:gd name="T1" fmla="*/ 24 h 166"/>
              <a:gd name="T2" fmla="*/ 19 w 944"/>
              <a:gd name="T3" fmla="*/ 166 h 166"/>
              <a:gd name="T4" fmla="*/ 89 w 944"/>
              <a:gd name="T5" fmla="*/ 24 h 166"/>
              <a:gd name="T6" fmla="*/ 354 w 944"/>
              <a:gd name="T7" fmla="*/ 42 h 166"/>
              <a:gd name="T8" fmla="*/ 267 w 944"/>
              <a:gd name="T9" fmla="*/ 94 h 166"/>
              <a:gd name="T10" fmla="*/ 298 w 944"/>
              <a:gd name="T11" fmla="*/ 108 h 166"/>
              <a:gd name="T12" fmla="*/ 312 w 944"/>
              <a:gd name="T13" fmla="*/ 76 h 166"/>
              <a:gd name="T14" fmla="*/ 359 w 944"/>
              <a:gd name="T15" fmla="*/ 94 h 166"/>
              <a:gd name="T16" fmla="*/ 376 w 944"/>
              <a:gd name="T17" fmla="*/ 166 h 166"/>
              <a:gd name="T18" fmla="*/ 391 w 944"/>
              <a:gd name="T19" fmla="*/ 55 h 166"/>
              <a:gd name="T20" fmla="*/ 439 w 944"/>
              <a:gd name="T21" fmla="*/ 57 h 166"/>
              <a:gd name="T22" fmla="*/ 407 w 944"/>
              <a:gd name="T23" fmla="*/ 94 h 166"/>
              <a:gd name="T24" fmla="*/ 470 w 944"/>
              <a:gd name="T25" fmla="*/ 166 h 166"/>
              <a:gd name="T26" fmla="*/ 497 w 944"/>
              <a:gd name="T27" fmla="*/ 137 h 166"/>
              <a:gd name="T28" fmla="*/ 440 w 944"/>
              <a:gd name="T29" fmla="*/ 102 h 166"/>
              <a:gd name="T30" fmla="*/ 459 w 944"/>
              <a:gd name="T31" fmla="*/ 75 h 166"/>
              <a:gd name="T32" fmla="*/ 531 w 944"/>
              <a:gd name="T33" fmla="*/ 84 h 166"/>
              <a:gd name="T34" fmla="*/ 791 w 944"/>
              <a:gd name="T35" fmla="*/ 42 h 166"/>
              <a:gd name="T36" fmla="*/ 704 w 944"/>
              <a:gd name="T37" fmla="*/ 94 h 166"/>
              <a:gd name="T38" fmla="*/ 734 w 944"/>
              <a:gd name="T39" fmla="*/ 108 h 166"/>
              <a:gd name="T40" fmla="*/ 749 w 944"/>
              <a:gd name="T41" fmla="*/ 76 h 166"/>
              <a:gd name="T42" fmla="*/ 796 w 944"/>
              <a:gd name="T43" fmla="*/ 94 h 166"/>
              <a:gd name="T44" fmla="*/ 813 w 944"/>
              <a:gd name="T45" fmla="*/ 166 h 166"/>
              <a:gd name="T46" fmla="*/ 827 w 944"/>
              <a:gd name="T47" fmla="*/ 55 h 166"/>
              <a:gd name="T48" fmla="*/ 845 w 944"/>
              <a:gd name="T49" fmla="*/ 166 h 166"/>
              <a:gd name="T50" fmla="*/ 902 w 944"/>
              <a:gd name="T51" fmla="*/ 74 h 166"/>
              <a:gd name="T52" fmla="*/ 882 w 944"/>
              <a:gd name="T53" fmla="*/ 15 h 166"/>
              <a:gd name="T54" fmla="*/ 841 w 944"/>
              <a:gd name="T55" fmla="*/ 68 h 166"/>
              <a:gd name="T56" fmla="*/ 628 w 944"/>
              <a:gd name="T57" fmla="*/ 39 h 166"/>
              <a:gd name="T58" fmla="*/ 544 w 944"/>
              <a:gd name="T59" fmla="*/ 94 h 166"/>
              <a:gd name="T60" fmla="*/ 550 w 944"/>
              <a:gd name="T61" fmla="*/ 149 h 166"/>
              <a:gd name="T62" fmla="*/ 652 w 944"/>
              <a:gd name="T63" fmla="*/ 136 h 166"/>
              <a:gd name="T64" fmla="*/ 681 w 944"/>
              <a:gd name="T65" fmla="*/ 109 h 166"/>
              <a:gd name="T66" fmla="*/ 683 w 944"/>
              <a:gd name="T67" fmla="*/ 94 h 166"/>
              <a:gd name="T68" fmla="*/ 628 w 944"/>
              <a:gd name="T69" fmla="*/ 39 h 166"/>
              <a:gd name="T70" fmla="*/ 599 w 944"/>
              <a:gd name="T71" fmla="*/ 70 h 166"/>
              <a:gd name="T72" fmla="*/ 652 w 944"/>
              <a:gd name="T73" fmla="*/ 86 h 166"/>
              <a:gd name="T74" fmla="*/ 132 w 944"/>
              <a:gd name="T75" fmla="*/ 56 h 166"/>
              <a:gd name="T76" fmla="*/ 104 w 944"/>
              <a:gd name="T77" fmla="*/ 94 h 166"/>
              <a:gd name="T78" fmla="*/ 159 w 944"/>
              <a:gd name="T79" fmla="*/ 166 h 166"/>
              <a:gd name="T80" fmla="*/ 166 w 944"/>
              <a:gd name="T81" fmla="*/ 141 h 166"/>
              <a:gd name="T82" fmla="*/ 243 w 944"/>
              <a:gd name="T83" fmla="*/ 102 h 166"/>
              <a:gd name="T84" fmla="*/ 245 w 944"/>
              <a:gd name="T85" fmla="*/ 94 h 166"/>
              <a:gd name="T86" fmla="*/ 143 w 944"/>
              <a:gd name="T87" fmla="*/ 86 h 166"/>
              <a:gd name="T88" fmla="*/ 171 w 944"/>
              <a:gd name="T89" fmla="*/ 65 h 166"/>
              <a:gd name="T90" fmla="*/ 143 w 944"/>
              <a:gd name="T91" fmla="*/ 8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4" h="166">
                <a:moveTo>
                  <a:pt x="148" y="0"/>
                </a:moveTo>
                <a:cubicBezTo>
                  <a:pt x="5" y="0"/>
                  <a:pt x="5" y="0"/>
                  <a:pt x="5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37" y="94"/>
                  <a:pt x="37" y="94"/>
                  <a:pt x="37" y="94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54" y="166"/>
                  <a:pt x="54" y="166"/>
                  <a:pt x="54" y="166"/>
                </a:cubicBezTo>
                <a:cubicBezTo>
                  <a:pt x="72" y="94"/>
                  <a:pt x="72" y="94"/>
                  <a:pt x="72" y="94"/>
                </a:cubicBezTo>
                <a:cubicBezTo>
                  <a:pt x="89" y="24"/>
                  <a:pt x="89" y="24"/>
                  <a:pt x="89" y="24"/>
                </a:cubicBezTo>
                <a:cubicBezTo>
                  <a:pt x="142" y="24"/>
                  <a:pt x="142" y="24"/>
                  <a:pt x="142" y="24"/>
                </a:cubicBezTo>
                <a:lnTo>
                  <a:pt x="148" y="0"/>
                </a:lnTo>
                <a:close/>
                <a:moveTo>
                  <a:pt x="354" y="42"/>
                </a:moveTo>
                <a:cubicBezTo>
                  <a:pt x="339" y="42"/>
                  <a:pt x="324" y="47"/>
                  <a:pt x="310" y="57"/>
                </a:cubicBezTo>
                <a:cubicBezTo>
                  <a:pt x="279" y="45"/>
                  <a:pt x="279" y="45"/>
                  <a:pt x="279" y="45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84" y="166"/>
                  <a:pt x="284" y="166"/>
                  <a:pt x="284" y="166"/>
                </a:cubicBezTo>
                <a:cubicBezTo>
                  <a:pt x="298" y="108"/>
                  <a:pt x="298" y="108"/>
                  <a:pt x="298" y="108"/>
                </a:cubicBezTo>
                <a:cubicBezTo>
                  <a:pt x="299" y="103"/>
                  <a:pt x="300" y="98"/>
                  <a:pt x="302" y="94"/>
                </a:cubicBezTo>
                <a:cubicBezTo>
                  <a:pt x="302" y="94"/>
                  <a:pt x="302" y="94"/>
                  <a:pt x="302" y="94"/>
                </a:cubicBezTo>
                <a:cubicBezTo>
                  <a:pt x="305" y="86"/>
                  <a:pt x="308" y="80"/>
                  <a:pt x="312" y="76"/>
                </a:cubicBezTo>
                <a:cubicBezTo>
                  <a:pt x="318" y="70"/>
                  <a:pt x="327" y="67"/>
                  <a:pt x="339" y="67"/>
                </a:cubicBezTo>
                <a:cubicBezTo>
                  <a:pt x="349" y="67"/>
                  <a:pt x="355" y="69"/>
                  <a:pt x="358" y="74"/>
                </a:cubicBezTo>
                <a:cubicBezTo>
                  <a:pt x="361" y="78"/>
                  <a:pt x="361" y="85"/>
                  <a:pt x="359" y="94"/>
                </a:cubicBezTo>
                <a:cubicBezTo>
                  <a:pt x="359" y="95"/>
                  <a:pt x="359" y="97"/>
                  <a:pt x="358" y="99"/>
                </a:cubicBezTo>
                <a:cubicBezTo>
                  <a:pt x="342" y="166"/>
                  <a:pt x="342" y="166"/>
                  <a:pt x="342" y="166"/>
                </a:cubicBezTo>
                <a:cubicBezTo>
                  <a:pt x="376" y="166"/>
                  <a:pt x="376" y="166"/>
                  <a:pt x="376" y="166"/>
                </a:cubicBezTo>
                <a:cubicBezTo>
                  <a:pt x="394" y="94"/>
                  <a:pt x="394" y="94"/>
                  <a:pt x="394" y="94"/>
                </a:cubicBezTo>
                <a:cubicBezTo>
                  <a:pt x="394" y="92"/>
                  <a:pt x="394" y="92"/>
                  <a:pt x="394" y="92"/>
                </a:cubicBezTo>
                <a:cubicBezTo>
                  <a:pt x="398" y="75"/>
                  <a:pt x="397" y="63"/>
                  <a:pt x="391" y="55"/>
                </a:cubicBezTo>
                <a:cubicBezTo>
                  <a:pt x="383" y="47"/>
                  <a:pt x="371" y="42"/>
                  <a:pt x="354" y="42"/>
                </a:cubicBezTo>
                <a:close/>
                <a:moveTo>
                  <a:pt x="501" y="39"/>
                </a:moveTo>
                <a:cubicBezTo>
                  <a:pt x="478" y="39"/>
                  <a:pt x="457" y="45"/>
                  <a:pt x="439" y="57"/>
                </a:cubicBezTo>
                <a:cubicBezTo>
                  <a:pt x="424" y="67"/>
                  <a:pt x="413" y="80"/>
                  <a:pt x="407" y="94"/>
                </a:cubicBezTo>
                <a:cubicBezTo>
                  <a:pt x="435" y="94"/>
                  <a:pt x="435" y="94"/>
                  <a:pt x="435" y="94"/>
                </a:cubicBezTo>
                <a:cubicBezTo>
                  <a:pt x="407" y="94"/>
                  <a:pt x="407" y="94"/>
                  <a:pt x="407" y="94"/>
                </a:cubicBezTo>
                <a:cubicBezTo>
                  <a:pt x="406" y="97"/>
                  <a:pt x="405" y="100"/>
                  <a:pt x="405" y="103"/>
                </a:cubicBezTo>
                <a:cubicBezTo>
                  <a:pt x="400" y="121"/>
                  <a:pt x="404" y="136"/>
                  <a:pt x="417" y="148"/>
                </a:cubicBezTo>
                <a:cubicBezTo>
                  <a:pt x="429" y="160"/>
                  <a:pt x="447" y="166"/>
                  <a:pt x="470" y="166"/>
                </a:cubicBezTo>
                <a:cubicBezTo>
                  <a:pt x="483" y="166"/>
                  <a:pt x="498" y="163"/>
                  <a:pt x="513" y="157"/>
                </a:cubicBezTo>
                <a:cubicBezTo>
                  <a:pt x="522" y="120"/>
                  <a:pt x="522" y="120"/>
                  <a:pt x="522" y="120"/>
                </a:cubicBezTo>
                <a:cubicBezTo>
                  <a:pt x="512" y="129"/>
                  <a:pt x="503" y="134"/>
                  <a:pt x="497" y="137"/>
                </a:cubicBezTo>
                <a:cubicBezTo>
                  <a:pt x="490" y="140"/>
                  <a:pt x="482" y="141"/>
                  <a:pt x="474" y="141"/>
                </a:cubicBezTo>
                <a:cubicBezTo>
                  <a:pt x="461" y="141"/>
                  <a:pt x="452" y="137"/>
                  <a:pt x="445" y="130"/>
                </a:cubicBezTo>
                <a:cubicBezTo>
                  <a:pt x="439" y="123"/>
                  <a:pt x="437" y="114"/>
                  <a:pt x="440" y="102"/>
                </a:cubicBezTo>
                <a:cubicBezTo>
                  <a:pt x="440" y="99"/>
                  <a:pt x="441" y="97"/>
                  <a:pt x="442" y="94"/>
                </a:cubicBezTo>
                <a:cubicBezTo>
                  <a:pt x="442" y="94"/>
                  <a:pt x="442" y="94"/>
                  <a:pt x="442" y="94"/>
                </a:cubicBezTo>
                <a:cubicBezTo>
                  <a:pt x="446" y="87"/>
                  <a:pt x="451" y="80"/>
                  <a:pt x="459" y="75"/>
                </a:cubicBezTo>
                <a:cubicBezTo>
                  <a:pt x="469" y="67"/>
                  <a:pt x="481" y="64"/>
                  <a:pt x="493" y="64"/>
                </a:cubicBezTo>
                <a:cubicBezTo>
                  <a:pt x="502" y="64"/>
                  <a:pt x="508" y="65"/>
                  <a:pt x="514" y="68"/>
                </a:cubicBezTo>
                <a:cubicBezTo>
                  <a:pt x="519" y="71"/>
                  <a:pt x="525" y="76"/>
                  <a:pt x="531" y="84"/>
                </a:cubicBezTo>
                <a:cubicBezTo>
                  <a:pt x="540" y="47"/>
                  <a:pt x="540" y="47"/>
                  <a:pt x="540" y="47"/>
                </a:cubicBezTo>
                <a:cubicBezTo>
                  <a:pt x="528" y="41"/>
                  <a:pt x="515" y="39"/>
                  <a:pt x="501" y="39"/>
                </a:cubicBezTo>
                <a:close/>
                <a:moveTo>
                  <a:pt x="791" y="42"/>
                </a:moveTo>
                <a:cubicBezTo>
                  <a:pt x="776" y="42"/>
                  <a:pt x="761" y="47"/>
                  <a:pt x="747" y="57"/>
                </a:cubicBezTo>
                <a:cubicBezTo>
                  <a:pt x="715" y="45"/>
                  <a:pt x="715" y="45"/>
                  <a:pt x="715" y="45"/>
                </a:cubicBezTo>
                <a:cubicBezTo>
                  <a:pt x="704" y="94"/>
                  <a:pt x="704" y="94"/>
                  <a:pt x="704" y="94"/>
                </a:cubicBezTo>
                <a:cubicBezTo>
                  <a:pt x="686" y="166"/>
                  <a:pt x="686" y="166"/>
                  <a:pt x="686" y="166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34" y="108"/>
                  <a:pt x="734" y="108"/>
                  <a:pt x="734" y="108"/>
                </a:cubicBezTo>
                <a:cubicBezTo>
                  <a:pt x="736" y="103"/>
                  <a:pt x="737" y="98"/>
                  <a:pt x="739" y="94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42" y="86"/>
                  <a:pt x="745" y="80"/>
                  <a:pt x="749" y="76"/>
                </a:cubicBezTo>
                <a:cubicBezTo>
                  <a:pt x="755" y="70"/>
                  <a:pt x="764" y="67"/>
                  <a:pt x="775" y="67"/>
                </a:cubicBezTo>
                <a:cubicBezTo>
                  <a:pt x="786" y="67"/>
                  <a:pt x="792" y="69"/>
                  <a:pt x="795" y="74"/>
                </a:cubicBezTo>
                <a:cubicBezTo>
                  <a:pt x="798" y="78"/>
                  <a:pt x="798" y="85"/>
                  <a:pt x="796" y="94"/>
                </a:cubicBezTo>
                <a:cubicBezTo>
                  <a:pt x="796" y="95"/>
                  <a:pt x="796" y="97"/>
                  <a:pt x="795" y="99"/>
                </a:cubicBezTo>
                <a:cubicBezTo>
                  <a:pt x="779" y="166"/>
                  <a:pt x="779" y="166"/>
                  <a:pt x="779" y="166"/>
                </a:cubicBezTo>
                <a:cubicBezTo>
                  <a:pt x="813" y="166"/>
                  <a:pt x="813" y="166"/>
                  <a:pt x="813" y="166"/>
                </a:cubicBezTo>
                <a:cubicBezTo>
                  <a:pt x="830" y="94"/>
                  <a:pt x="830" y="94"/>
                  <a:pt x="830" y="94"/>
                </a:cubicBezTo>
                <a:cubicBezTo>
                  <a:pt x="831" y="92"/>
                  <a:pt x="831" y="92"/>
                  <a:pt x="831" y="92"/>
                </a:cubicBezTo>
                <a:cubicBezTo>
                  <a:pt x="835" y="75"/>
                  <a:pt x="834" y="63"/>
                  <a:pt x="827" y="55"/>
                </a:cubicBezTo>
                <a:cubicBezTo>
                  <a:pt x="820" y="47"/>
                  <a:pt x="808" y="42"/>
                  <a:pt x="791" y="42"/>
                </a:cubicBezTo>
                <a:close/>
                <a:moveTo>
                  <a:pt x="863" y="94"/>
                </a:moveTo>
                <a:cubicBezTo>
                  <a:pt x="845" y="166"/>
                  <a:pt x="845" y="166"/>
                  <a:pt x="845" y="166"/>
                </a:cubicBezTo>
                <a:cubicBezTo>
                  <a:pt x="879" y="166"/>
                  <a:pt x="879" y="166"/>
                  <a:pt x="879" y="166"/>
                </a:cubicBezTo>
                <a:cubicBezTo>
                  <a:pt x="897" y="94"/>
                  <a:pt x="897" y="94"/>
                  <a:pt x="897" y="94"/>
                </a:cubicBezTo>
                <a:cubicBezTo>
                  <a:pt x="902" y="74"/>
                  <a:pt x="902" y="74"/>
                  <a:pt x="902" y="74"/>
                </a:cubicBezTo>
                <a:cubicBezTo>
                  <a:pt x="868" y="74"/>
                  <a:pt x="868" y="74"/>
                  <a:pt x="868" y="74"/>
                </a:cubicBezTo>
                <a:lnTo>
                  <a:pt x="863" y="94"/>
                </a:lnTo>
                <a:close/>
                <a:moveTo>
                  <a:pt x="882" y="15"/>
                </a:moveTo>
                <a:cubicBezTo>
                  <a:pt x="874" y="45"/>
                  <a:pt x="874" y="45"/>
                  <a:pt x="874" y="45"/>
                </a:cubicBezTo>
                <a:cubicBezTo>
                  <a:pt x="846" y="45"/>
                  <a:pt x="846" y="45"/>
                  <a:pt x="846" y="45"/>
                </a:cubicBezTo>
                <a:cubicBezTo>
                  <a:pt x="841" y="68"/>
                  <a:pt x="841" y="68"/>
                  <a:pt x="841" y="68"/>
                </a:cubicBezTo>
                <a:cubicBezTo>
                  <a:pt x="944" y="68"/>
                  <a:pt x="944" y="68"/>
                  <a:pt x="944" y="68"/>
                </a:cubicBezTo>
                <a:lnTo>
                  <a:pt x="882" y="15"/>
                </a:lnTo>
                <a:close/>
                <a:moveTo>
                  <a:pt x="628" y="39"/>
                </a:moveTo>
                <a:cubicBezTo>
                  <a:pt x="606" y="39"/>
                  <a:pt x="588" y="44"/>
                  <a:pt x="572" y="56"/>
                </a:cubicBezTo>
                <a:cubicBezTo>
                  <a:pt x="559" y="66"/>
                  <a:pt x="549" y="79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3" y="97"/>
                  <a:pt x="542" y="99"/>
                  <a:pt x="541" y="102"/>
                </a:cubicBezTo>
                <a:cubicBezTo>
                  <a:pt x="537" y="122"/>
                  <a:pt x="540" y="137"/>
                  <a:pt x="550" y="149"/>
                </a:cubicBezTo>
                <a:cubicBezTo>
                  <a:pt x="561" y="160"/>
                  <a:pt x="577" y="166"/>
                  <a:pt x="599" y="166"/>
                </a:cubicBezTo>
                <a:cubicBezTo>
                  <a:pt x="636" y="166"/>
                  <a:pt x="665" y="142"/>
                  <a:pt x="668" y="140"/>
                </a:cubicBezTo>
                <a:cubicBezTo>
                  <a:pt x="652" y="136"/>
                  <a:pt x="652" y="136"/>
                  <a:pt x="652" y="136"/>
                </a:cubicBezTo>
                <a:cubicBezTo>
                  <a:pt x="648" y="137"/>
                  <a:pt x="627" y="143"/>
                  <a:pt x="606" y="141"/>
                </a:cubicBezTo>
                <a:cubicBezTo>
                  <a:pt x="580" y="139"/>
                  <a:pt x="574" y="119"/>
                  <a:pt x="575" y="109"/>
                </a:cubicBezTo>
                <a:cubicBezTo>
                  <a:pt x="681" y="109"/>
                  <a:pt x="681" y="109"/>
                  <a:pt x="681" y="109"/>
                </a:cubicBezTo>
                <a:cubicBezTo>
                  <a:pt x="683" y="102"/>
                  <a:pt x="683" y="102"/>
                  <a:pt x="683" y="102"/>
                </a:cubicBezTo>
                <a:cubicBezTo>
                  <a:pt x="683" y="99"/>
                  <a:pt x="684" y="96"/>
                  <a:pt x="684" y="94"/>
                </a:cubicBezTo>
                <a:cubicBezTo>
                  <a:pt x="683" y="94"/>
                  <a:pt x="683" y="94"/>
                  <a:pt x="683" y="94"/>
                </a:cubicBezTo>
                <a:cubicBezTo>
                  <a:pt x="684" y="94"/>
                  <a:pt x="684" y="94"/>
                  <a:pt x="684" y="94"/>
                </a:cubicBezTo>
                <a:cubicBezTo>
                  <a:pt x="687" y="78"/>
                  <a:pt x="684" y="65"/>
                  <a:pt x="675" y="56"/>
                </a:cubicBezTo>
                <a:cubicBezTo>
                  <a:pt x="665" y="44"/>
                  <a:pt x="650" y="39"/>
                  <a:pt x="628" y="39"/>
                </a:cubicBezTo>
                <a:close/>
                <a:moveTo>
                  <a:pt x="583" y="86"/>
                </a:moveTo>
                <a:cubicBezTo>
                  <a:pt x="585" y="83"/>
                  <a:pt x="587" y="79"/>
                  <a:pt x="590" y="77"/>
                </a:cubicBezTo>
                <a:cubicBezTo>
                  <a:pt x="593" y="74"/>
                  <a:pt x="596" y="72"/>
                  <a:pt x="599" y="70"/>
                </a:cubicBezTo>
                <a:cubicBezTo>
                  <a:pt x="603" y="68"/>
                  <a:pt x="607" y="66"/>
                  <a:pt x="611" y="65"/>
                </a:cubicBezTo>
                <a:cubicBezTo>
                  <a:pt x="614" y="64"/>
                  <a:pt x="618" y="64"/>
                  <a:pt x="623" y="64"/>
                </a:cubicBezTo>
                <a:cubicBezTo>
                  <a:pt x="641" y="64"/>
                  <a:pt x="650" y="71"/>
                  <a:pt x="652" y="86"/>
                </a:cubicBezTo>
                <a:lnTo>
                  <a:pt x="583" y="86"/>
                </a:lnTo>
                <a:close/>
                <a:moveTo>
                  <a:pt x="188" y="39"/>
                </a:moveTo>
                <a:cubicBezTo>
                  <a:pt x="167" y="39"/>
                  <a:pt x="148" y="44"/>
                  <a:pt x="132" y="56"/>
                </a:cubicBezTo>
                <a:cubicBezTo>
                  <a:pt x="119" y="66"/>
                  <a:pt x="110" y="79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3" y="97"/>
                  <a:pt x="102" y="99"/>
                  <a:pt x="102" y="102"/>
                </a:cubicBezTo>
                <a:cubicBezTo>
                  <a:pt x="97" y="122"/>
                  <a:pt x="100" y="137"/>
                  <a:pt x="110" y="149"/>
                </a:cubicBezTo>
                <a:cubicBezTo>
                  <a:pt x="121" y="160"/>
                  <a:pt x="137" y="166"/>
                  <a:pt x="159" y="166"/>
                </a:cubicBezTo>
                <a:cubicBezTo>
                  <a:pt x="197" y="166"/>
                  <a:pt x="225" y="142"/>
                  <a:pt x="228" y="140"/>
                </a:cubicBezTo>
                <a:cubicBezTo>
                  <a:pt x="212" y="136"/>
                  <a:pt x="212" y="136"/>
                  <a:pt x="212" y="136"/>
                </a:cubicBezTo>
                <a:cubicBezTo>
                  <a:pt x="208" y="137"/>
                  <a:pt x="187" y="143"/>
                  <a:pt x="166" y="141"/>
                </a:cubicBezTo>
                <a:cubicBezTo>
                  <a:pt x="140" y="139"/>
                  <a:pt x="134" y="119"/>
                  <a:pt x="136" y="109"/>
                </a:cubicBezTo>
                <a:cubicBezTo>
                  <a:pt x="241" y="109"/>
                  <a:pt x="241" y="109"/>
                  <a:pt x="241" y="109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44" y="99"/>
                  <a:pt x="244" y="96"/>
                  <a:pt x="245" y="94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94"/>
                  <a:pt x="245" y="94"/>
                  <a:pt x="245" y="94"/>
                </a:cubicBezTo>
                <a:cubicBezTo>
                  <a:pt x="247" y="78"/>
                  <a:pt x="244" y="65"/>
                  <a:pt x="235" y="56"/>
                </a:cubicBezTo>
                <a:cubicBezTo>
                  <a:pt x="226" y="44"/>
                  <a:pt x="210" y="39"/>
                  <a:pt x="188" y="39"/>
                </a:cubicBezTo>
                <a:close/>
                <a:moveTo>
                  <a:pt x="143" y="86"/>
                </a:moveTo>
                <a:cubicBezTo>
                  <a:pt x="145" y="83"/>
                  <a:pt x="148" y="79"/>
                  <a:pt x="151" y="77"/>
                </a:cubicBezTo>
                <a:cubicBezTo>
                  <a:pt x="153" y="74"/>
                  <a:pt x="156" y="72"/>
                  <a:pt x="160" y="70"/>
                </a:cubicBezTo>
                <a:cubicBezTo>
                  <a:pt x="163" y="68"/>
                  <a:pt x="167" y="66"/>
                  <a:pt x="171" y="65"/>
                </a:cubicBezTo>
                <a:cubicBezTo>
                  <a:pt x="175" y="64"/>
                  <a:pt x="179" y="64"/>
                  <a:pt x="183" y="64"/>
                </a:cubicBezTo>
                <a:cubicBezTo>
                  <a:pt x="201" y="64"/>
                  <a:pt x="211" y="71"/>
                  <a:pt x="212" y="86"/>
                </a:cubicBezTo>
                <a:lnTo>
                  <a:pt x="143" y="86"/>
                </a:lnTo>
                <a:close/>
              </a:path>
            </a:pathLst>
          </a:custGeom>
          <a:solidFill>
            <a:srgbClr val="004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537859" y="2546660"/>
            <a:ext cx="1278370" cy="360287"/>
            <a:chOff x="4886326" y="2781300"/>
            <a:chExt cx="3154362" cy="889001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6823076" y="3319463"/>
              <a:ext cx="44450" cy="1143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6823076" y="3270250"/>
              <a:ext cx="44450" cy="28575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>
              <a:off x="6751638" y="3270250"/>
              <a:ext cx="44450" cy="163513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Freeform 26"/>
            <p:cNvSpPr/>
            <p:nvPr/>
          </p:nvSpPr>
          <p:spPr bwMode="auto">
            <a:xfrm>
              <a:off x="7888288" y="3316288"/>
              <a:ext cx="152400" cy="117475"/>
            </a:xfrm>
            <a:custGeom>
              <a:avLst/>
              <a:gdLst>
                <a:gd name="T0" fmla="*/ 0 w 47"/>
                <a:gd name="T1" fmla="*/ 36 h 36"/>
                <a:gd name="T2" fmla="*/ 0 w 47"/>
                <a:gd name="T3" fmla="*/ 1 h 36"/>
                <a:gd name="T4" fmla="*/ 5 w 47"/>
                <a:gd name="T5" fmla="*/ 1 h 36"/>
                <a:gd name="T6" fmla="*/ 5 w 47"/>
                <a:gd name="T7" fmla="*/ 6 h 36"/>
                <a:gd name="T8" fmla="*/ 9 w 47"/>
                <a:gd name="T9" fmla="*/ 1 h 36"/>
                <a:gd name="T10" fmla="*/ 16 w 47"/>
                <a:gd name="T11" fmla="*/ 0 h 36"/>
                <a:gd name="T12" fmla="*/ 22 w 47"/>
                <a:gd name="T13" fmla="*/ 1 h 36"/>
                <a:gd name="T14" fmla="*/ 26 w 47"/>
                <a:gd name="T15" fmla="*/ 6 h 36"/>
                <a:gd name="T16" fmla="*/ 37 w 47"/>
                <a:gd name="T17" fmla="*/ 0 h 36"/>
                <a:gd name="T18" fmla="*/ 45 w 47"/>
                <a:gd name="T19" fmla="*/ 3 h 36"/>
                <a:gd name="T20" fmla="*/ 47 w 47"/>
                <a:gd name="T21" fmla="*/ 12 h 36"/>
                <a:gd name="T22" fmla="*/ 47 w 47"/>
                <a:gd name="T23" fmla="*/ 36 h 36"/>
                <a:gd name="T24" fmla="*/ 41 w 47"/>
                <a:gd name="T25" fmla="*/ 36 h 36"/>
                <a:gd name="T26" fmla="*/ 41 w 47"/>
                <a:gd name="T27" fmla="*/ 14 h 36"/>
                <a:gd name="T28" fmla="*/ 41 w 47"/>
                <a:gd name="T29" fmla="*/ 9 h 36"/>
                <a:gd name="T30" fmla="*/ 39 w 47"/>
                <a:gd name="T31" fmla="*/ 6 h 36"/>
                <a:gd name="T32" fmla="*/ 35 w 47"/>
                <a:gd name="T33" fmla="*/ 5 h 36"/>
                <a:gd name="T34" fmla="*/ 29 w 47"/>
                <a:gd name="T35" fmla="*/ 7 h 36"/>
                <a:gd name="T36" fmla="*/ 27 w 47"/>
                <a:gd name="T37" fmla="*/ 15 h 36"/>
                <a:gd name="T38" fmla="*/ 27 w 47"/>
                <a:gd name="T39" fmla="*/ 36 h 36"/>
                <a:gd name="T40" fmla="*/ 21 w 47"/>
                <a:gd name="T41" fmla="*/ 36 h 36"/>
                <a:gd name="T42" fmla="*/ 21 w 47"/>
                <a:gd name="T43" fmla="*/ 13 h 36"/>
                <a:gd name="T44" fmla="*/ 19 w 47"/>
                <a:gd name="T45" fmla="*/ 7 h 36"/>
                <a:gd name="T46" fmla="*/ 14 w 47"/>
                <a:gd name="T47" fmla="*/ 5 h 36"/>
                <a:gd name="T48" fmla="*/ 10 w 47"/>
                <a:gd name="T49" fmla="*/ 6 h 36"/>
                <a:gd name="T50" fmla="*/ 7 w 47"/>
                <a:gd name="T51" fmla="*/ 10 h 36"/>
                <a:gd name="T52" fmla="*/ 6 w 47"/>
                <a:gd name="T53" fmla="*/ 18 h 36"/>
                <a:gd name="T54" fmla="*/ 6 w 47"/>
                <a:gd name="T55" fmla="*/ 36 h 36"/>
                <a:gd name="T56" fmla="*/ 0 w 47"/>
                <a:gd name="T5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36">
                  <a:moveTo>
                    <a:pt x="0" y="3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8" y="3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ubicBezTo>
                    <a:pt x="18" y="0"/>
                    <a:pt x="20" y="0"/>
                    <a:pt x="22" y="1"/>
                  </a:cubicBezTo>
                  <a:cubicBezTo>
                    <a:pt x="24" y="2"/>
                    <a:pt x="25" y="4"/>
                    <a:pt x="26" y="6"/>
                  </a:cubicBezTo>
                  <a:cubicBezTo>
                    <a:pt x="28" y="2"/>
                    <a:pt x="32" y="0"/>
                    <a:pt x="37" y="0"/>
                  </a:cubicBezTo>
                  <a:cubicBezTo>
                    <a:pt x="40" y="0"/>
                    <a:pt x="42" y="1"/>
                    <a:pt x="45" y="3"/>
                  </a:cubicBezTo>
                  <a:cubicBezTo>
                    <a:pt x="46" y="5"/>
                    <a:pt x="47" y="8"/>
                    <a:pt x="47" y="12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1"/>
                    <a:pt x="41" y="10"/>
                    <a:pt x="41" y="9"/>
                  </a:cubicBezTo>
                  <a:cubicBezTo>
                    <a:pt x="41" y="7"/>
                    <a:pt x="39" y="6"/>
                    <a:pt x="39" y="6"/>
                  </a:cubicBezTo>
                  <a:cubicBezTo>
                    <a:pt x="38" y="5"/>
                    <a:pt x="37" y="5"/>
                    <a:pt x="35" y="5"/>
                  </a:cubicBezTo>
                  <a:cubicBezTo>
                    <a:pt x="32" y="5"/>
                    <a:pt x="30" y="6"/>
                    <a:pt x="29" y="7"/>
                  </a:cubicBezTo>
                  <a:cubicBezTo>
                    <a:pt x="27" y="9"/>
                    <a:pt x="27" y="10"/>
                    <a:pt x="27" y="1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6"/>
                    <a:pt x="17" y="5"/>
                    <a:pt x="14" y="5"/>
                  </a:cubicBezTo>
                  <a:cubicBezTo>
                    <a:pt x="13" y="5"/>
                    <a:pt x="11" y="5"/>
                    <a:pt x="10" y="6"/>
                  </a:cubicBezTo>
                  <a:cubicBezTo>
                    <a:pt x="9" y="7"/>
                    <a:pt x="7" y="9"/>
                    <a:pt x="7" y="10"/>
                  </a:cubicBezTo>
                  <a:cubicBezTo>
                    <a:pt x="6" y="12"/>
                    <a:pt x="6" y="13"/>
                    <a:pt x="6" y="18"/>
                  </a:cubicBezTo>
                  <a:cubicBezTo>
                    <a:pt x="6" y="36"/>
                    <a:pt x="6" y="36"/>
                    <a:pt x="6" y="3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" name="Freeform 27"/>
            <p:cNvSpPr/>
            <p:nvPr/>
          </p:nvSpPr>
          <p:spPr bwMode="auto">
            <a:xfrm>
              <a:off x="7618413" y="3313113"/>
              <a:ext cx="103188" cy="123825"/>
            </a:xfrm>
            <a:custGeom>
              <a:avLst/>
              <a:gdLst>
                <a:gd name="T0" fmla="*/ 32 w 32"/>
                <a:gd name="T1" fmla="*/ 32 h 38"/>
                <a:gd name="T2" fmla="*/ 19 w 32"/>
                <a:gd name="T3" fmla="*/ 38 h 38"/>
                <a:gd name="T4" fmla="*/ 0 w 32"/>
                <a:gd name="T5" fmla="*/ 19 h 38"/>
                <a:gd name="T6" fmla="*/ 19 w 32"/>
                <a:gd name="T7" fmla="*/ 0 h 38"/>
                <a:gd name="T8" fmla="*/ 32 w 32"/>
                <a:gd name="T9" fmla="*/ 5 h 38"/>
                <a:gd name="T10" fmla="*/ 29 w 32"/>
                <a:gd name="T11" fmla="*/ 11 h 38"/>
                <a:gd name="T12" fmla="*/ 19 w 32"/>
                <a:gd name="T13" fmla="*/ 6 h 38"/>
                <a:gd name="T14" fmla="*/ 6 w 32"/>
                <a:gd name="T15" fmla="*/ 19 h 38"/>
                <a:gd name="T16" fmla="*/ 19 w 32"/>
                <a:gd name="T17" fmla="*/ 32 h 38"/>
                <a:gd name="T18" fmla="*/ 29 w 32"/>
                <a:gd name="T19" fmla="*/ 26 h 38"/>
                <a:gd name="T20" fmla="*/ 32 w 32"/>
                <a:gd name="T2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8">
                  <a:moveTo>
                    <a:pt x="32" y="32"/>
                  </a:moveTo>
                  <a:cubicBezTo>
                    <a:pt x="30" y="34"/>
                    <a:pt x="26" y="38"/>
                    <a:pt x="19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6" y="0"/>
                    <a:pt x="30" y="4"/>
                    <a:pt x="32" y="5"/>
                  </a:cubicBezTo>
                  <a:cubicBezTo>
                    <a:pt x="31" y="7"/>
                    <a:pt x="30" y="10"/>
                    <a:pt x="29" y="11"/>
                  </a:cubicBezTo>
                  <a:cubicBezTo>
                    <a:pt x="26" y="7"/>
                    <a:pt x="22" y="6"/>
                    <a:pt x="19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3" y="32"/>
                    <a:pt x="27" y="30"/>
                    <a:pt x="29" y="26"/>
                  </a:cubicBezTo>
                  <a:cubicBezTo>
                    <a:pt x="30" y="29"/>
                    <a:pt x="31" y="31"/>
                    <a:pt x="32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Rectangle 28"/>
            <p:cNvSpPr>
              <a:spLocks noChangeArrowheads="1"/>
            </p:cNvSpPr>
            <p:nvPr/>
          </p:nvSpPr>
          <p:spPr bwMode="auto">
            <a:xfrm>
              <a:off x="7575551" y="3414713"/>
              <a:ext cx="20638" cy="1905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" name="Freeform 29"/>
            <p:cNvSpPr>
              <a:spLocks noEditPoints="1"/>
            </p:cNvSpPr>
            <p:nvPr/>
          </p:nvSpPr>
          <p:spPr bwMode="auto">
            <a:xfrm>
              <a:off x="6527801" y="3270250"/>
              <a:ext cx="217488" cy="163513"/>
            </a:xfrm>
            <a:custGeom>
              <a:avLst/>
              <a:gdLst>
                <a:gd name="T0" fmla="*/ 88 w 137"/>
                <a:gd name="T1" fmla="*/ 0 h 103"/>
                <a:gd name="T2" fmla="*/ 53 w 137"/>
                <a:gd name="T3" fmla="*/ 0 h 103"/>
                <a:gd name="T4" fmla="*/ 0 w 137"/>
                <a:gd name="T5" fmla="*/ 103 h 103"/>
                <a:gd name="T6" fmla="*/ 30 w 137"/>
                <a:gd name="T7" fmla="*/ 103 h 103"/>
                <a:gd name="T8" fmla="*/ 38 w 137"/>
                <a:gd name="T9" fmla="*/ 82 h 103"/>
                <a:gd name="T10" fmla="*/ 96 w 137"/>
                <a:gd name="T11" fmla="*/ 82 h 103"/>
                <a:gd name="T12" fmla="*/ 104 w 137"/>
                <a:gd name="T13" fmla="*/ 103 h 103"/>
                <a:gd name="T14" fmla="*/ 137 w 137"/>
                <a:gd name="T15" fmla="*/ 103 h 103"/>
                <a:gd name="T16" fmla="*/ 88 w 137"/>
                <a:gd name="T17" fmla="*/ 0 h 103"/>
                <a:gd name="T18" fmla="*/ 49 w 137"/>
                <a:gd name="T19" fmla="*/ 62 h 103"/>
                <a:gd name="T20" fmla="*/ 67 w 137"/>
                <a:gd name="T21" fmla="*/ 22 h 103"/>
                <a:gd name="T22" fmla="*/ 85 w 137"/>
                <a:gd name="T23" fmla="*/ 62 h 103"/>
                <a:gd name="T24" fmla="*/ 49 w 137"/>
                <a:gd name="T25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103">
                  <a:moveTo>
                    <a:pt x="88" y="0"/>
                  </a:moveTo>
                  <a:lnTo>
                    <a:pt x="53" y="0"/>
                  </a:lnTo>
                  <a:lnTo>
                    <a:pt x="0" y="103"/>
                  </a:lnTo>
                  <a:lnTo>
                    <a:pt x="30" y="103"/>
                  </a:lnTo>
                  <a:lnTo>
                    <a:pt x="38" y="82"/>
                  </a:lnTo>
                  <a:lnTo>
                    <a:pt x="96" y="82"/>
                  </a:lnTo>
                  <a:lnTo>
                    <a:pt x="104" y="103"/>
                  </a:lnTo>
                  <a:lnTo>
                    <a:pt x="137" y="103"/>
                  </a:lnTo>
                  <a:lnTo>
                    <a:pt x="88" y="0"/>
                  </a:lnTo>
                  <a:close/>
                  <a:moveTo>
                    <a:pt x="49" y="62"/>
                  </a:moveTo>
                  <a:lnTo>
                    <a:pt x="67" y="22"/>
                  </a:lnTo>
                  <a:lnTo>
                    <a:pt x="85" y="62"/>
                  </a:lnTo>
                  <a:lnTo>
                    <a:pt x="49" y="6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Freeform 30"/>
            <p:cNvSpPr>
              <a:spLocks noEditPoints="1"/>
            </p:cNvSpPr>
            <p:nvPr/>
          </p:nvSpPr>
          <p:spPr bwMode="auto">
            <a:xfrm>
              <a:off x="6894513" y="3270250"/>
              <a:ext cx="152400" cy="166688"/>
            </a:xfrm>
            <a:custGeom>
              <a:avLst/>
              <a:gdLst>
                <a:gd name="T0" fmla="*/ 43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3 w 47"/>
                <a:gd name="T29" fmla="*/ 46 h 51"/>
                <a:gd name="T30" fmla="*/ 47 w 47"/>
                <a:gd name="T31" fmla="*/ 32 h 51"/>
                <a:gd name="T32" fmla="*/ 43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7 w 47"/>
                <a:gd name="T39" fmla="*/ 40 h 51"/>
                <a:gd name="T40" fmla="*/ 14 w 47"/>
                <a:gd name="T41" fmla="*/ 32 h 51"/>
                <a:gd name="T42" fmla="*/ 17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3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8" y="14"/>
                    <a:pt x="25" y="14"/>
                    <a:pt x="23" y="15"/>
                  </a:cubicBezTo>
                  <a:cubicBezTo>
                    <a:pt x="20" y="16"/>
                    <a:pt x="17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8" y="51"/>
                    <a:pt x="29" y="51"/>
                  </a:cubicBezTo>
                  <a:cubicBezTo>
                    <a:pt x="35" y="51"/>
                    <a:pt x="39" y="49"/>
                    <a:pt x="43" y="46"/>
                  </a:cubicBezTo>
                  <a:cubicBezTo>
                    <a:pt x="46" y="42"/>
                    <a:pt x="47" y="38"/>
                    <a:pt x="47" y="32"/>
                  </a:cubicBezTo>
                  <a:cubicBezTo>
                    <a:pt x="47" y="26"/>
                    <a:pt x="46" y="23"/>
                    <a:pt x="43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1" y="42"/>
                    <a:pt x="18" y="41"/>
                    <a:pt x="17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7" y="23"/>
                  </a:cubicBezTo>
                  <a:cubicBezTo>
                    <a:pt x="18" y="21"/>
                    <a:pt x="21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3" y="26"/>
                    <a:pt x="33" y="28"/>
                    <a:pt x="33" y="31"/>
                  </a:cubicBezTo>
                  <a:cubicBezTo>
                    <a:pt x="33" y="35"/>
                    <a:pt x="33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Freeform 31"/>
            <p:cNvSpPr>
              <a:spLocks noEditPoints="1"/>
            </p:cNvSpPr>
            <p:nvPr/>
          </p:nvSpPr>
          <p:spPr bwMode="auto">
            <a:xfrm>
              <a:off x="7227888" y="3270250"/>
              <a:ext cx="153988" cy="166688"/>
            </a:xfrm>
            <a:custGeom>
              <a:avLst/>
              <a:gdLst>
                <a:gd name="T0" fmla="*/ 42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2 w 47"/>
                <a:gd name="T29" fmla="*/ 46 h 51"/>
                <a:gd name="T30" fmla="*/ 47 w 47"/>
                <a:gd name="T31" fmla="*/ 32 h 51"/>
                <a:gd name="T32" fmla="*/ 42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6 w 47"/>
                <a:gd name="T39" fmla="*/ 40 h 51"/>
                <a:gd name="T40" fmla="*/ 14 w 47"/>
                <a:gd name="T41" fmla="*/ 32 h 51"/>
                <a:gd name="T42" fmla="*/ 16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2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7" y="14"/>
                    <a:pt x="25" y="14"/>
                    <a:pt x="23" y="15"/>
                  </a:cubicBezTo>
                  <a:cubicBezTo>
                    <a:pt x="20" y="16"/>
                    <a:pt x="16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7" y="51"/>
                    <a:pt x="29" y="51"/>
                  </a:cubicBezTo>
                  <a:cubicBezTo>
                    <a:pt x="35" y="51"/>
                    <a:pt x="39" y="49"/>
                    <a:pt x="42" y="46"/>
                  </a:cubicBezTo>
                  <a:cubicBezTo>
                    <a:pt x="45" y="42"/>
                    <a:pt x="47" y="38"/>
                    <a:pt x="47" y="32"/>
                  </a:cubicBezTo>
                  <a:cubicBezTo>
                    <a:pt x="47" y="26"/>
                    <a:pt x="46" y="23"/>
                    <a:pt x="42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0" y="42"/>
                    <a:pt x="18" y="41"/>
                    <a:pt x="16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6" y="23"/>
                  </a:cubicBezTo>
                  <a:cubicBezTo>
                    <a:pt x="18" y="21"/>
                    <a:pt x="20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2" y="26"/>
                    <a:pt x="33" y="28"/>
                    <a:pt x="33" y="31"/>
                  </a:cubicBezTo>
                  <a:cubicBezTo>
                    <a:pt x="33" y="35"/>
                    <a:pt x="32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Freeform 32"/>
            <p:cNvSpPr>
              <a:spLocks noEditPoints="1"/>
            </p:cNvSpPr>
            <p:nvPr/>
          </p:nvSpPr>
          <p:spPr bwMode="auto">
            <a:xfrm>
              <a:off x="7062788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30 w 43"/>
                <a:gd name="T25" fmla="*/ 13 h 37"/>
                <a:gd name="T26" fmla="*/ 30 w 43"/>
                <a:gd name="T27" fmla="*/ 13 h 37"/>
                <a:gd name="T28" fmla="*/ 30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30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30 w 43"/>
                <a:gd name="T77" fmla="*/ 20 h 37"/>
                <a:gd name="T78" fmla="*/ 30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30" y="11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30" y="21"/>
                  </a:moveTo>
                  <a:cubicBezTo>
                    <a:pt x="30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7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4" y="20"/>
                    <a:pt x="26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4" name="Freeform 33"/>
            <p:cNvSpPr>
              <a:spLocks noEditPoints="1"/>
            </p:cNvSpPr>
            <p:nvPr/>
          </p:nvSpPr>
          <p:spPr bwMode="auto">
            <a:xfrm>
              <a:off x="7397751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29 w 43"/>
                <a:gd name="T25" fmla="*/ 13 h 37"/>
                <a:gd name="T26" fmla="*/ 29 w 43"/>
                <a:gd name="T27" fmla="*/ 13 h 37"/>
                <a:gd name="T28" fmla="*/ 29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29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29 w 43"/>
                <a:gd name="T77" fmla="*/ 20 h 37"/>
                <a:gd name="T78" fmla="*/ 29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29" y="11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29" y="21"/>
                  </a:moveTo>
                  <a:cubicBezTo>
                    <a:pt x="29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6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3" y="20"/>
                    <a:pt x="26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5" name="Freeform 34"/>
            <p:cNvSpPr>
              <a:spLocks noEditPoints="1"/>
            </p:cNvSpPr>
            <p:nvPr/>
          </p:nvSpPr>
          <p:spPr bwMode="auto">
            <a:xfrm>
              <a:off x="7739063" y="3313113"/>
              <a:ext cx="119063" cy="123825"/>
            </a:xfrm>
            <a:custGeom>
              <a:avLst/>
              <a:gdLst>
                <a:gd name="T0" fmla="*/ 19 w 37"/>
                <a:gd name="T1" fmla="*/ 0 h 38"/>
                <a:gd name="T2" fmla="*/ 0 w 37"/>
                <a:gd name="T3" fmla="*/ 19 h 38"/>
                <a:gd name="T4" fmla="*/ 19 w 37"/>
                <a:gd name="T5" fmla="*/ 38 h 38"/>
                <a:gd name="T6" fmla="*/ 37 w 37"/>
                <a:gd name="T7" fmla="*/ 19 h 38"/>
                <a:gd name="T8" fmla="*/ 19 w 37"/>
                <a:gd name="T9" fmla="*/ 0 h 38"/>
                <a:gd name="T10" fmla="*/ 19 w 37"/>
                <a:gd name="T11" fmla="*/ 32 h 38"/>
                <a:gd name="T12" fmla="*/ 6 w 37"/>
                <a:gd name="T13" fmla="*/ 19 h 38"/>
                <a:gd name="T14" fmla="*/ 19 w 37"/>
                <a:gd name="T15" fmla="*/ 6 h 38"/>
                <a:gd name="T16" fmla="*/ 32 w 37"/>
                <a:gd name="T17" fmla="*/ 19 h 38"/>
                <a:gd name="T18" fmla="*/ 19 w 37"/>
                <a:gd name="T1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32"/>
                  </a:moveTo>
                  <a:cubicBezTo>
                    <a:pt x="11" y="32"/>
                    <a:pt x="6" y="26"/>
                    <a:pt x="6" y="19"/>
                  </a:cubicBezTo>
                  <a:cubicBezTo>
                    <a:pt x="6" y="12"/>
                    <a:pt x="11" y="6"/>
                    <a:pt x="19" y="6"/>
                  </a:cubicBezTo>
                  <a:cubicBezTo>
                    <a:pt x="26" y="6"/>
                    <a:pt x="32" y="12"/>
                    <a:pt x="32" y="19"/>
                  </a:cubicBezTo>
                  <a:cubicBezTo>
                    <a:pt x="32" y="26"/>
                    <a:pt x="26" y="32"/>
                    <a:pt x="19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6" name="Freeform 35"/>
            <p:cNvSpPr>
              <a:spLocks noEditPoints="1"/>
            </p:cNvSpPr>
            <p:nvPr/>
          </p:nvSpPr>
          <p:spPr bwMode="auto">
            <a:xfrm>
              <a:off x="6348413" y="2817813"/>
              <a:ext cx="400050" cy="400050"/>
            </a:xfrm>
            <a:custGeom>
              <a:avLst/>
              <a:gdLst>
                <a:gd name="T0" fmla="*/ 0 w 123"/>
                <a:gd name="T1" fmla="*/ 0 h 122"/>
                <a:gd name="T2" fmla="*/ 0 w 123"/>
                <a:gd name="T3" fmla="*/ 122 h 122"/>
                <a:gd name="T4" fmla="*/ 18 w 123"/>
                <a:gd name="T5" fmla="*/ 106 h 122"/>
                <a:gd name="T6" fmla="*/ 18 w 123"/>
                <a:gd name="T7" fmla="*/ 100 h 122"/>
                <a:gd name="T8" fmla="*/ 29 w 123"/>
                <a:gd name="T9" fmla="*/ 100 h 122"/>
                <a:gd name="T10" fmla="*/ 43 w 123"/>
                <a:gd name="T11" fmla="*/ 85 h 122"/>
                <a:gd name="T12" fmla="*/ 43 w 123"/>
                <a:gd name="T13" fmla="*/ 58 h 122"/>
                <a:gd name="T14" fmla="*/ 35 w 123"/>
                <a:gd name="T15" fmla="*/ 47 h 122"/>
                <a:gd name="T16" fmla="*/ 43 w 123"/>
                <a:gd name="T17" fmla="*/ 35 h 122"/>
                <a:gd name="T18" fmla="*/ 43 w 123"/>
                <a:gd name="T19" fmla="*/ 0 h 122"/>
                <a:gd name="T20" fmla="*/ 0 w 123"/>
                <a:gd name="T21" fmla="*/ 0 h 122"/>
                <a:gd name="T22" fmla="*/ 26 w 123"/>
                <a:gd name="T23" fmla="*/ 40 h 122"/>
                <a:gd name="T24" fmla="*/ 22 w 123"/>
                <a:gd name="T25" fmla="*/ 48 h 122"/>
                <a:gd name="T26" fmla="*/ 20 w 123"/>
                <a:gd name="T27" fmla="*/ 49 h 122"/>
                <a:gd name="T28" fmla="*/ 20 w 123"/>
                <a:gd name="T29" fmla="*/ 50 h 122"/>
                <a:gd name="T30" fmla="*/ 26 w 123"/>
                <a:gd name="T31" fmla="*/ 50 h 122"/>
                <a:gd name="T32" fmla="*/ 26 w 123"/>
                <a:gd name="T33" fmla="*/ 85 h 122"/>
                <a:gd name="T34" fmla="*/ 18 w 123"/>
                <a:gd name="T35" fmla="*/ 85 h 122"/>
                <a:gd name="T36" fmla="*/ 18 w 123"/>
                <a:gd name="T37" fmla="*/ 15 h 122"/>
                <a:gd name="T38" fmla="*/ 26 w 123"/>
                <a:gd name="T39" fmla="*/ 15 h 122"/>
                <a:gd name="T40" fmla="*/ 26 w 123"/>
                <a:gd name="T41" fmla="*/ 40 h 122"/>
                <a:gd name="T42" fmla="*/ 94 w 123"/>
                <a:gd name="T43" fmla="*/ 79 h 122"/>
                <a:gd name="T44" fmla="*/ 94 w 123"/>
                <a:gd name="T45" fmla="*/ 24 h 122"/>
                <a:gd name="T46" fmla="*/ 50 w 123"/>
                <a:gd name="T47" fmla="*/ 24 h 122"/>
                <a:gd name="T48" fmla="*/ 50 w 123"/>
                <a:gd name="T49" fmla="*/ 99 h 122"/>
                <a:gd name="T50" fmla="*/ 72 w 123"/>
                <a:gd name="T51" fmla="*/ 99 h 122"/>
                <a:gd name="T52" fmla="*/ 83 w 123"/>
                <a:gd name="T53" fmla="*/ 95 h 122"/>
                <a:gd name="T54" fmla="*/ 88 w 123"/>
                <a:gd name="T55" fmla="*/ 91 h 122"/>
                <a:gd name="T56" fmla="*/ 94 w 123"/>
                <a:gd name="T57" fmla="*/ 79 h 122"/>
                <a:gd name="T58" fmla="*/ 77 w 123"/>
                <a:gd name="T59" fmla="*/ 85 h 122"/>
                <a:gd name="T60" fmla="*/ 67 w 123"/>
                <a:gd name="T61" fmla="*/ 85 h 122"/>
                <a:gd name="T62" fmla="*/ 67 w 123"/>
                <a:gd name="T63" fmla="*/ 39 h 122"/>
                <a:gd name="T64" fmla="*/ 77 w 123"/>
                <a:gd name="T65" fmla="*/ 39 h 122"/>
                <a:gd name="T66" fmla="*/ 77 w 123"/>
                <a:gd name="T67" fmla="*/ 85 h 122"/>
                <a:gd name="T68" fmla="*/ 46 w 123"/>
                <a:gd name="T69" fmla="*/ 0 h 122"/>
                <a:gd name="T70" fmla="*/ 46 w 123"/>
                <a:gd name="T71" fmla="*/ 15 h 122"/>
                <a:gd name="T72" fmla="*/ 98 w 123"/>
                <a:gd name="T73" fmla="*/ 15 h 122"/>
                <a:gd name="T74" fmla="*/ 98 w 123"/>
                <a:gd name="T75" fmla="*/ 106 h 122"/>
                <a:gd name="T76" fmla="*/ 98 w 123"/>
                <a:gd name="T77" fmla="*/ 122 h 122"/>
                <a:gd name="T78" fmla="*/ 116 w 123"/>
                <a:gd name="T79" fmla="*/ 105 h 122"/>
                <a:gd name="T80" fmla="*/ 116 w 123"/>
                <a:gd name="T81" fmla="*/ 15 h 122"/>
                <a:gd name="T82" fmla="*/ 123 w 123"/>
                <a:gd name="T83" fmla="*/ 0 h 122"/>
                <a:gd name="T84" fmla="*/ 46 w 123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" h="122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9" y="122"/>
                    <a:pt x="18" y="115"/>
                    <a:pt x="18" y="106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9" y="100"/>
                    <a:pt x="29" y="100"/>
                    <a:pt x="29" y="100"/>
                  </a:cubicBezTo>
                  <a:cubicBezTo>
                    <a:pt x="35" y="99"/>
                    <a:pt x="43" y="90"/>
                    <a:pt x="43" y="85"/>
                  </a:cubicBezTo>
                  <a:cubicBezTo>
                    <a:pt x="43" y="74"/>
                    <a:pt x="43" y="69"/>
                    <a:pt x="43" y="58"/>
                  </a:cubicBezTo>
                  <a:cubicBezTo>
                    <a:pt x="43" y="53"/>
                    <a:pt x="37" y="49"/>
                    <a:pt x="35" y="47"/>
                  </a:cubicBezTo>
                  <a:cubicBezTo>
                    <a:pt x="37" y="45"/>
                    <a:pt x="43" y="40"/>
                    <a:pt x="43" y="35"/>
                  </a:cubicBezTo>
                  <a:cubicBezTo>
                    <a:pt x="43" y="20"/>
                    <a:pt x="43" y="15"/>
                    <a:pt x="43" y="0"/>
                  </a:cubicBezTo>
                  <a:lnTo>
                    <a:pt x="0" y="0"/>
                  </a:lnTo>
                  <a:close/>
                  <a:moveTo>
                    <a:pt x="26" y="40"/>
                  </a:moveTo>
                  <a:cubicBezTo>
                    <a:pt x="26" y="42"/>
                    <a:pt x="24" y="46"/>
                    <a:pt x="22" y="48"/>
                  </a:cubicBezTo>
                  <a:cubicBezTo>
                    <a:pt x="22" y="48"/>
                    <a:pt x="20" y="49"/>
                    <a:pt x="20" y="49"/>
                  </a:cubicBezTo>
                  <a:cubicBezTo>
                    <a:pt x="20" y="49"/>
                    <a:pt x="20" y="50"/>
                    <a:pt x="20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61"/>
                    <a:pt x="18" y="39"/>
                    <a:pt x="18" y="15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6" y="40"/>
                  </a:lnTo>
                  <a:close/>
                  <a:moveTo>
                    <a:pt x="94" y="79"/>
                  </a:moveTo>
                  <a:cubicBezTo>
                    <a:pt x="94" y="24"/>
                    <a:pt x="94" y="24"/>
                    <a:pt x="94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5" y="99"/>
                    <a:pt x="79" y="98"/>
                    <a:pt x="83" y="95"/>
                  </a:cubicBezTo>
                  <a:cubicBezTo>
                    <a:pt x="85" y="94"/>
                    <a:pt x="87" y="93"/>
                    <a:pt x="88" y="91"/>
                  </a:cubicBezTo>
                  <a:cubicBezTo>
                    <a:pt x="91" y="87"/>
                    <a:pt x="94" y="83"/>
                    <a:pt x="94" y="79"/>
                  </a:cubicBezTo>
                  <a:close/>
                  <a:moveTo>
                    <a:pt x="77" y="85"/>
                  </a:moveTo>
                  <a:cubicBezTo>
                    <a:pt x="67" y="85"/>
                    <a:pt x="67" y="85"/>
                    <a:pt x="67" y="85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7" y="39"/>
                    <a:pt x="77" y="39"/>
                    <a:pt x="77" y="39"/>
                  </a:cubicBezTo>
                  <a:lnTo>
                    <a:pt x="77" y="85"/>
                  </a:lnTo>
                  <a:close/>
                  <a:moveTo>
                    <a:pt x="46" y="0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104" y="122"/>
                    <a:pt x="116" y="117"/>
                    <a:pt x="116" y="10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20" y="15"/>
                    <a:pt x="123" y="4"/>
                    <a:pt x="123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783388" y="2817813"/>
              <a:ext cx="393700" cy="400050"/>
            </a:xfrm>
            <a:custGeom>
              <a:avLst/>
              <a:gdLst>
                <a:gd name="T0" fmla="*/ 70 w 121"/>
                <a:gd name="T1" fmla="*/ 108 h 122"/>
                <a:gd name="T2" fmla="*/ 70 w 121"/>
                <a:gd name="T3" fmla="*/ 97 h 122"/>
                <a:gd name="T4" fmla="*/ 106 w 121"/>
                <a:gd name="T5" fmla="*/ 97 h 122"/>
                <a:gd name="T6" fmla="*/ 119 w 121"/>
                <a:gd name="T7" fmla="*/ 83 h 122"/>
                <a:gd name="T8" fmla="*/ 70 w 121"/>
                <a:gd name="T9" fmla="*/ 83 h 122"/>
                <a:gd name="T10" fmla="*/ 70 w 121"/>
                <a:gd name="T11" fmla="*/ 73 h 122"/>
                <a:gd name="T12" fmla="*/ 97 w 121"/>
                <a:gd name="T13" fmla="*/ 73 h 122"/>
                <a:gd name="T14" fmla="*/ 118 w 121"/>
                <a:gd name="T15" fmla="*/ 57 h 122"/>
                <a:gd name="T16" fmla="*/ 118 w 121"/>
                <a:gd name="T17" fmla="*/ 0 h 122"/>
                <a:gd name="T18" fmla="*/ 1 w 121"/>
                <a:gd name="T19" fmla="*/ 0 h 122"/>
                <a:gd name="T20" fmla="*/ 1 w 121"/>
                <a:gd name="T21" fmla="*/ 73 h 122"/>
                <a:gd name="T22" fmla="*/ 48 w 121"/>
                <a:gd name="T23" fmla="*/ 73 h 122"/>
                <a:gd name="T24" fmla="*/ 48 w 121"/>
                <a:gd name="T25" fmla="*/ 83 h 122"/>
                <a:gd name="T26" fmla="*/ 1 w 121"/>
                <a:gd name="T27" fmla="*/ 83 h 122"/>
                <a:gd name="T28" fmla="*/ 1 w 121"/>
                <a:gd name="T29" fmla="*/ 97 h 122"/>
                <a:gd name="T30" fmla="*/ 48 w 121"/>
                <a:gd name="T31" fmla="*/ 97 h 122"/>
                <a:gd name="T32" fmla="*/ 48 w 121"/>
                <a:gd name="T33" fmla="*/ 108 h 122"/>
                <a:gd name="T34" fmla="*/ 0 w 121"/>
                <a:gd name="T35" fmla="*/ 108 h 122"/>
                <a:gd name="T36" fmla="*/ 0 w 121"/>
                <a:gd name="T37" fmla="*/ 122 h 122"/>
                <a:gd name="T38" fmla="*/ 109 w 121"/>
                <a:gd name="T39" fmla="*/ 122 h 122"/>
                <a:gd name="T40" fmla="*/ 121 w 121"/>
                <a:gd name="T41" fmla="*/ 108 h 122"/>
                <a:gd name="T42" fmla="*/ 70 w 121"/>
                <a:gd name="T43" fmla="*/ 108 h 122"/>
                <a:gd name="T44" fmla="*/ 70 w 121"/>
                <a:gd name="T45" fmla="*/ 44 h 122"/>
                <a:gd name="T46" fmla="*/ 79 w 121"/>
                <a:gd name="T47" fmla="*/ 44 h 122"/>
                <a:gd name="T48" fmla="*/ 83 w 121"/>
                <a:gd name="T49" fmla="*/ 42 h 122"/>
                <a:gd name="T50" fmla="*/ 94 w 121"/>
                <a:gd name="T51" fmla="*/ 30 h 122"/>
                <a:gd name="T52" fmla="*/ 70 w 121"/>
                <a:gd name="T53" fmla="*/ 30 h 122"/>
                <a:gd name="T54" fmla="*/ 70 w 121"/>
                <a:gd name="T55" fmla="*/ 14 h 122"/>
                <a:gd name="T56" fmla="*/ 97 w 121"/>
                <a:gd name="T57" fmla="*/ 14 h 122"/>
                <a:gd name="T58" fmla="*/ 97 w 121"/>
                <a:gd name="T59" fmla="*/ 59 h 122"/>
                <a:gd name="T60" fmla="*/ 70 w 121"/>
                <a:gd name="T61" fmla="*/ 59 h 122"/>
                <a:gd name="T62" fmla="*/ 70 w 121"/>
                <a:gd name="T63" fmla="*/ 44 h 122"/>
                <a:gd name="T64" fmla="*/ 48 w 121"/>
                <a:gd name="T65" fmla="*/ 59 h 122"/>
                <a:gd name="T66" fmla="*/ 22 w 121"/>
                <a:gd name="T67" fmla="*/ 59 h 122"/>
                <a:gd name="T68" fmla="*/ 22 w 121"/>
                <a:gd name="T69" fmla="*/ 44 h 122"/>
                <a:gd name="T70" fmla="*/ 48 w 121"/>
                <a:gd name="T71" fmla="*/ 44 h 122"/>
                <a:gd name="T72" fmla="*/ 48 w 121"/>
                <a:gd name="T73" fmla="*/ 59 h 122"/>
                <a:gd name="T74" fmla="*/ 48 w 121"/>
                <a:gd name="T75" fmla="*/ 30 h 122"/>
                <a:gd name="T76" fmla="*/ 22 w 121"/>
                <a:gd name="T77" fmla="*/ 30 h 122"/>
                <a:gd name="T78" fmla="*/ 22 w 121"/>
                <a:gd name="T79" fmla="*/ 14 h 122"/>
                <a:gd name="T80" fmla="*/ 35 w 121"/>
                <a:gd name="T81" fmla="*/ 14 h 122"/>
                <a:gd name="T82" fmla="*/ 48 w 121"/>
                <a:gd name="T83" fmla="*/ 14 h 122"/>
                <a:gd name="T84" fmla="*/ 48 w 121"/>
                <a:gd name="T85" fmla="*/ 3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22">
                  <a:moveTo>
                    <a:pt x="70" y="108"/>
                  </a:moveTo>
                  <a:cubicBezTo>
                    <a:pt x="70" y="97"/>
                    <a:pt x="70" y="97"/>
                    <a:pt x="70" y="97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11" y="97"/>
                    <a:pt x="116" y="88"/>
                    <a:pt x="119" y="83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105" y="73"/>
                    <a:pt x="118" y="63"/>
                    <a:pt x="118" y="57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14" y="122"/>
                    <a:pt x="118" y="113"/>
                    <a:pt x="121" y="108"/>
                  </a:cubicBezTo>
                  <a:lnTo>
                    <a:pt x="70" y="108"/>
                  </a:lnTo>
                  <a:close/>
                  <a:moveTo>
                    <a:pt x="70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1" y="44"/>
                    <a:pt x="82" y="43"/>
                    <a:pt x="83" y="42"/>
                  </a:cubicBezTo>
                  <a:cubicBezTo>
                    <a:pt x="85" y="41"/>
                    <a:pt x="93" y="31"/>
                    <a:pt x="94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70" y="59"/>
                    <a:pt x="70" y="59"/>
                    <a:pt x="70" y="59"/>
                  </a:cubicBezTo>
                  <a:lnTo>
                    <a:pt x="70" y="44"/>
                  </a:lnTo>
                  <a:close/>
                  <a:moveTo>
                    <a:pt x="48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48" y="59"/>
                  </a:lnTo>
                  <a:close/>
                  <a:moveTo>
                    <a:pt x="48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4"/>
                    <a:pt x="48" y="14"/>
                    <a:pt x="48" y="14"/>
                  </a:cubicBezTo>
                  <a:lnTo>
                    <a:pt x="48" y="3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8" name="Freeform 37"/>
            <p:cNvSpPr>
              <a:spLocks noEditPoints="1"/>
            </p:cNvSpPr>
            <p:nvPr/>
          </p:nvSpPr>
          <p:spPr bwMode="auto">
            <a:xfrm>
              <a:off x="7218363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5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70 w 119"/>
                <a:gd name="T25" fmla="*/ 56 h 122"/>
                <a:gd name="T26" fmla="*/ 70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5" y="122"/>
                  </a:cubicBezTo>
                  <a:cubicBezTo>
                    <a:pt x="22" y="122"/>
                    <a:pt x="96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70" y="56"/>
                    <a:pt x="70" y="56"/>
                    <a:pt x="70" y="5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9" name="Freeform 38"/>
            <p:cNvSpPr>
              <a:spLocks noEditPoints="1"/>
            </p:cNvSpPr>
            <p:nvPr/>
          </p:nvSpPr>
          <p:spPr bwMode="auto">
            <a:xfrm>
              <a:off x="7653338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4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69 w 119"/>
                <a:gd name="T25" fmla="*/ 56 h 122"/>
                <a:gd name="T26" fmla="*/ 69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4" y="122"/>
                  </a:cubicBezTo>
                  <a:cubicBezTo>
                    <a:pt x="22" y="122"/>
                    <a:pt x="95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69" y="56"/>
                    <a:pt x="69" y="56"/>
                    <a:pt x="69" y="5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Freeform 39"/>
            <p:cNvSpPr/>
            <p:nvPr/>
          </p:nvSpPr>
          <p:spPr bwMode="auto">
            <a:xfrm>
              <a:off x="5019676" y="2824163"/>
              <a:ext cx="993775" cy="628650"/>
            </a:xfrm>
            <a:custGeom>
              <a:avLst/>
              <a:gdLst>
                <a:gd name="T0" fmla="*/ 27 w 306"/>
                <a:gd name="T1" fmla="*/ 192 h 192"/>
                <a:gd name="T2" fmla="*/ 20 w 306"/>
                <a:gd name="T3" fmla="*/ 188 h 192"/>
                <a:gd name="T4" fmla="*/ 55 w 306"/>
                <a:gd name="T5" fmla="*/ 133 h 192"/>
                <a:gd name="T6" fmla="*/ 55 w 306"/>
                <a:gd name="T7" fmla="*/ 95 h 192"/>
                <a:gd name="T8" fmla="*/ 66 w 306"/>
                <a:gd name="T9" fmla="*/ 101 h 192"/>
                <a:gd name="T10" fmla="*/ 89 w 306"/>
                <a:gd name="T11" fmla="*/ 78 h 192"/>
                <a:gd name="T12" fmla="*/ 81 w 306"/>
                <a:gd name="T13" fmla="*/ 59 h 192"/>
                <a:gd name="T14" fmla="*/ 229 w 306"/>
                <a:gd name="T15" fmla="*/ 18 h 192"/>
                <a:gd name="T16" fmla="*/ 219 w 306"/>
                <a:gd name="T17" fmla="*/ 9 h 192"/>
                <a:gd name="T18" fmla="*/ 235 w 306"/>
                <a:gd name="T19" fmla="*/ 0 h 192"/>
                <a:gd name="T20" fmla="*/ 300 w 306"/>
                <a:gd name="T21" fmla="*/ 45 h 192"/>
                <a:gd name="T22" fmla="*/ 237 w 306"/>
                <a:gd name="T23" fmla="*/ 6 h 192"/>
                <a:gd name="T24" fmla="*/ 229 w 306"/>
                <a:gd name="T25" fmla="*/ 10 h 192"/>
                <a:gd name="T26" fmla="*/ 244 w 306"/>
                <a:gd name="T27" fmla="*/ 22 h 192"/>
                <a:gd name="T28" fmla="*/ 91 w 306"/>
                <a:gd name="T29" fmla="*/ 63 h 192"/>
                <a:gd name="T30" fmla="*/ 98 w 306"/>
                <a:gd name="T31" fmla="*/ 80 h 192"/>
                <a:gd name="T32" fmla="*/ 74 w 306"/>
                <a:gd name="T33" fmla="*/ 103 h 192"/>
                <a:gd name="T34" fmla="*/ 163 w 306"/>
                <a:gd name="T35" fmla="*/ 88 h 192"/>
                <a:gd name="T36" fmla="*/ 164 w 306"/>
                <a:gd name="T37" fmla="*/ 87 h 192"/>
                <a:gd name="T38" fmla="*/ 156 w 306"/>
                <a:gd name="T39" fmla="*/ 79 h 192"/>
                <a:gd name="T40" fmla="*/ 175 w 306"/>
                <a:gd name="T41" fmla="*/ 103 h 192"/>
                <a:gd name="T42" fmla="*/ 169 w 306"/>
                <a:gd name="T43" fmla="*/ 103 h 192"/>
                <a:gd name="T44" fmla="*/ 168 w 306"/>
                <a:gd name="T45" fmla="*/ 93 h 192"/>
                <a:gd name="T46" fmla="*/ 62 w 306"/>
                <a:gd name="T47" fmla="*/ 109 h 192"/>
                <a:gd name="T48" fmla="*/ 62 w 306"/>
                <a:gd name="T49" fmla="*/ 138 h 192"/>
                <a:gd name="T50" fmla="*/ 18 w 306"/>
                <a:gd name="T51" fmla="*/ 178 h 192"/>
                <a:gd name="T52" fmla="*/ 27 w 306"/>
                <a:gd name="T5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6" h="192">
                  <a:moveTo>
                    <a:pt x="27" y="192"/>
                  </a:moveTo>
                  <a:cubicBezTo>
                    <a:pt x="25" y="191"/>
                    <a:pt x="22" y="190"/>
                    <a:pt x="20" y="188"/>
                  </a:cubicBezTo>
                  <a:cubicBezTo>
                    <a:pt x="0" y="168"/>
                    <a:pt x="25" y="146"/>
                    <a:pt x="55" y="133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100"/>
                    <a:pt x="66" y="100"/>
                    <a:pt x="66" y="10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148" y="36"/>
                    <a:pt x="175" y="27"/>
                    <a:pt x="229" y="18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72" y="12"/>
                    <a:pt x="306" y="15"/>
                    <a:pt x="300" y="45"/>
                  </a:cubicBezTo>
                  <a:cubicBezTo>
                    <a:pt x="302" y="25"/>
                    <a:pt x="276" y="17"/>
                    <a:pt x="237" y="6"/>
                  </a:cubicBezTo>
                  <a:cubicBezTo>
                    <a:pt x="229" y="10"/>
                    <a:pt x="229" y="10"/>
                    <a:pt x="229" y="10"/>
                  </a:cubicBezTo>
                  <a:cubicBezTo>
                    <a:pt x="244" y="22"/>
                    <a:pt x="244" y="22"/>
                    <a:pt x="244" y="22"/>
                  </a:cubicBezTo>
                  <a:cubicBezTo>
                    <a:pt x="179" y="34"/>
                    <a:pt x="139" y="46"/>
                    <a:pt x="91" y="63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8" y="104"/>
                    <a:pt x="120" y="118"/>
                    <a:pt x="163" y="88"/>
                  </a:cubicBezTo>
                  <a:cubicBezTo>
                    <a:pt x="163" y="88"/>
                    <a:pt x="164" y="87"/>
                    <a:pt x="164" y="87"/>
                  </a:cubicBezTo>
                  <a:cubicBezTo>
                    <a:pt x="162" y="85"/>
                    <a:pt x="159" y="83"/>
                    <a:pt x="156" y="79"/>
                  </a:cubicBezTo>
                  <a:cubicBezTo>
                    <a:pt x="168" y="80"/>
                    <a:pt x="177" y="91"/>
                    <a:pt x="175" y="103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0" y="99"/>
                    <a:pt x="169" y="95"/>
                    <a:pt x="168" y="93"/>
                  </a:cubicBezTo>
                  <a:cubicBezTo>
                    <a:pt x="134" y="117"/>
                    <a:pt x="95" y="121"/>
                    <a:pt x="62" y="10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46" y="144"/>
                    <a:pt x="17" y="161"/>
                    <a:pt x="18" y="178"/>
                  </a:cubicBezTo>
                  <a:cubicBezTo>
                    <a:pt x="19" y="187"/>
                    <a:pt x="23" y="190"/>
                    <a:pt x="27" y="192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1" name="Freeform 40"/>
            <p:cNvSpPr/>
            <p:nvPr/>
          </p:nvSpPr>
          <p:spPr bwMode="auto">
            <a:xfrm>
              <a:off x="4886326" y="2781300"/>
              <a:ext cx="1570038" cy="889001"/>
            </a:xfrm>
            <a:custGeom>
              <a:avLst/>
              <a:gdLst>
                <a:gd name="T0" fmla="*/ 203 w 483"/>
                <a:gd name="T1" fmla="*/ 197 h 271"/>
                <a:gd name="T2" fmla="*/ 80 w 483"/>
                <a:gd name="T3" fmla="*/ 232 h 271"/>
                <a:gd name="T4" fmla="*/ 33 w 483"/>
                <a:gd name="T5" fmla="*/ 137 h 271"/>
                <a:gd name="T6" fmla="*/ 191 w 483"/>
                <a:gd name="T7" fmla="*/ 18 h 271"/>
                <a:gd name="T8" fmla="*/ 278 w 483"/>
                <a:gd name="T9" fmla="*/ 0 h 271"/>
                <a:gd name="T10" fmla="*/ 366 w 483"/>
                <a:gd name="T11" fmla="*/ 58 h 271"/>
                <a:gd name="T12" fmla="*/ 290 w 483"/>
                <a:gd name="T13" fmla="*/ 174 h 271"/>
                <a:gd name="T14" fmla="*/ 296 w 483"/>
                <a:gd name="T15" fmla="*/ 198 h 271"/>
                <a:gd name="T16" fmla="*/ 483 w 483"/>
                <a:gd name="T17" fmla="*/ 145 h 271"/>
                <a:gd name="T18" fmla="*/ 243 w 483"/>
                <a:gd name="T19" fmla="*/ 203 h 271"/>
                <a:gd name="T20" fmla="*/ 254 w 483"/>
                <a:gd name="T21" fmla="*/ 176 h 271"/>
                <a:gd name="T22" fmla="*/ 278 w 483"/>
                <a:gd name="T23" fmla="*/ 146 h 271"/>
                <a:gd name="T24" fmla="*/ 337 w 483"/>
                <a:gd name="T25" fmla="*/ 70 h 271"/>
                <a:gd name="T26" fmla="*/ 276 w 483"/>
                <a:gd name="T27" fmla="*/ 13 h 271"/>
                <a:gd name="T28" fmla="*/ 260 w 483"/>
                <a:gd name="T29" fmla="*/ 22 h 271"/>
                <a:gd name="T30" fmla="*/ 270 w 483"/>
                <a:gd name="T31" fmla="*/ 31 h 271"/>
                <a:gd name="T32" fmla="*/ 122 w 483"/>
                <a:gd name="T33" fmla="*/ 72 h 271"/>
                <a:gd name="T34" fmla="*/ 130 w 483"/>
                <a:gd name="T35" fmla="*/ 91 h 271"/>
                <a:gd name="T36" fmla="*/ 107 w 483"/>
                <a:gd name="T37" fmla="*/ 114 h 271"/>
                <a:gd name="T38" fmla="*/ 96 w 483"/>
                <a:gd name="T39" fmla="*/ 108 h 271"/>
                <a:gd name="T40" fmla="*/ 96 w 483"/>
                <a:gd name="T41" fmla="*/ 146 h 271"/>
                <a:gd name="T42" fmla="*/ 61 w 483"/>
                <a:gd name="T43" fmla="*/ 201 h 271"/>
                <a:gd name="T44" fmla="*/ 68 w 483"/>
                <a:gd name="T45" fmla="*/ 205 h 271"/>
                <a:gd name="T46" fmla="*/ 68 w 483"/>
                <a:gd name="T47" fmla="*/ 205 h 271"/>
                <a:gd name="T48" fmla="*/ 203 w 483"/>
                <a:gd name="T49" fmla="*/ 19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3" h="271">
                  <a:moveTo>
                    <a:pt x="203" y="197"/>
                  </a:moveTo>
                  <a:cubicBezTo>
                    <a:pt x="167" y="215"/>
                    <a:pt x="133" y="230"/>
                    <a:pt x="80" y="232"/>
                  </a:cubicBezTo>
                  <a:cubicBezTo>
                    <a:pt x="11" y="231"/>
                    <a:pt x="0" y="185"/>
                    <a:pt x="33" y="137"/>
                  </a:cubicBezTo>
                  <a:cubicBezTo>
                    <a:pt x="64" y="89"/>
                    <a:pt x="113" y="45"/>
                    <a:pt x="191" y="18"/>
                  </a:cubicBezTo>
                  <a:cubicBezTo>
                    <a:pt x="213" y="10"/>
                    <a:pt x="246" y="1"/>
                    <a:pt x="278" y="0"/>
                  </a:cubicBezTo>
                  <a:cubicBezTo>
                    <a:pt x="324" y="0"/>
                    <a:pt x="369" y="14"/>
                    <a:pt x="366" y="58"/>
                  </a:cubicBezTo>
                  <a:cubicBezTo>
                    <a:pt x="364" y="92"/>
                    <a:pt x="316" y="140"/>
                    <a:pt x="290" y="174"/>
                  </a:cubicBezTo>
                  <a:cubicBezTo>
                    <a:pt x="279" y="189"/>
                    <a:pt x="277" y="199"/>
                    <a:pt x="296" y="198"/>
                  </a:cubicBezTo>
                  <a:cubicBezTo>
                    <a:pt x="364" y="193"/>
                    <a:pt x="426" y="170"/>
                    <a:pt x="483" y="145"/>
                  </a:cubicBezTo>
                  <a:cubicBezTo>
                    <a:pt x="444" y="172"/>
                    <a:pt x="244" y="271"/>
                    <a:pt x="243" y="203"/>
                  </a:cubicBezTo>
                  <a:cubicBezTo>
                    <a:pt x="243" y="195"/>
                    <a:pt x="247" y="185"/>
                    <a:pt x="254" y="176"/>
                  </a:cubicBezTo>
                  <a:cubicBezTo>
                    <a:pt x="260" y="166"/>
                    <a:pt x="269" y="156"/>
                    <a:pt x="278" y="146"/>
                  </a:cubicBezTo>
                  <a:cubicBezTo>
                    <a:pt x="292" y="130"/>
                    <a:pt x="326" y="93"/>
                    <a:pt x="337" y="70"/>
                  </a:cubicBezTo>
                  <a:cubicBezTo>
                    <a:pt x="356" y="28"/>
                    <a:pt x="313" y="26"/>
                    <a:pt x="276" y="13"/>
                  </a:cubicBezTo>
                  <a:cubicBezTo>
                    <a:pt x="260" y="22"/>
                    <a:pt x="260" y="22"/>
                    <a:pt x="260" y="22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16" y="40"/>
                    <a:pt x="189" y="49"/>
                    <a:pt x="122" y="72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3"/>
                    <a:pt x="103" y="113"/>
                    <a:pt x="96" y="108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66" y="159"/>
                    <a:pt x="41" y="181"/>
                    <a:pt x="61" y="201"/>
                  </a:cubicBezTo>
                  <a:cubicBezTo>
                    <a:pt x="63" y="203"/>
                    <a:pt x="66" y="204"/>
                    <a:pt x="68" y="205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104" y="225"/>
                    <a:pt x="204" y="197"/>
                    <a:pt x="203" y="1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2" name="Freeform 41"/>
            <p:cNvSpPr>
              <a:spLocks noEditPoints="1"/>
            </p:cNvSpPr>
            <p:nvPr/>
          </p:nvSpPr>
          <p:spPr bwMode="auto">
            <a:xfrm>
              <a:off x="6332538" y="3455988"/>
              <a:ext cx="41275" cy="49213"/>
            </a:xfrm>
            <a:custGeom>
              <a:avLst/>
              <a:gdLst>
                <a:gd name="T0" fmla="*/ 0 w 13"/>
                <a:gd name="T1" fmla="*/ 15 h 15"/>
                <a:gd name="T2" fmla="*/ 0 w 13"/>
                <a:gd name="T3" fmla="*/ 0 h 15"/>
                <a:gd name="T4" fmla="*/ 7 w 13"/>
                <a:gd name="T5" fmla="*/ 0 h 15"/>
                <a:gd name="T6" fmla="*/ 10 w 13"/>
                <a:gd name="T7" fmla="*/ 0 h 15"/>
                <a:gd name="T8" fmla="*/ 11 w 13"/>
                <a:gd name="T9" fmla="*/ 1 h 15"/>
                <a:gd name="T10" fmla="*/ 12 w 13"/>
                <a:gd name="T11" fmla="*/ 4 h 15"/>
                <a:gd name="T12" fmla="*/ 11 w 13"/>
                <a:gd name="T13" fmla="*/ 6 h 15"/>
                <a:gd name="T14" fmla="*/ 8 w 13"/>
                <a:gd name="T15" fmla="*/ 8 h 15"/>
                <a:gd name="T16" fmla="*/ 9 w 13"/>
                <a:gd name="T17" fmla="*/ 8 h 15"/>
                <a:gd name="T18" fmla="*/ 10 w 13"/>
                <a:gd name="T19" fmla="*/ 10 h 15"/>
                <a:gd name="T20" fmla="*/ 13 w 13"/>
                <a:gd name="T21" fmla="*/ 15 h 15"/>
                <a:gd name="T22" fmla="*/ 11 w 13"/>
                <a:gd name="T23" fmla="*/ 15 h 15"/>
                <a:gd name="T24" fmla="*/ 9 w 13"/>
                <a:gd name="T25" fmla="*/ 11 h 15"/>
                <a:gd name="T26" fmla="*/ 7 w 13"/>
                <a:gd name="T27" fmla="*/ 9 h 15"/>
                <a:gd name="T28" fmla="*/ 6 w 13"/>
                <a:gd name="T29" fmla="*/ 8 h 15"/>
                <a:gd name="T30" fmla="*/ 5 w 13"/>
                <a:gd name="T31" fmla="*/ 8 h 15"/>
                <a:gd name="T32" fmla="*/ 4 w 13"/>
                <a:gd name="T33" fmla="*/ 8 h 15"/>
                <a:gd name="T34" fmla="*/ 2 w 13"/>
                <a:gd name="T35" fmla="*/ 8 h 15"/>
                <a:gd name="T36" fmla="*/ 2 w 13"/>
                <a:gd name="T37" fmla="*/ 15 h 15"/>
                <a:gd name="T38" fmla="*/ 0 w 13"/>
                <a:gd name="T39" fmla="*/ 15 h 15"/>
                <a:gd name="T40" fmla="*/ 2 w 13"/>
                <a:gd name="T41" fmla="*/ 6 h 15"/>
                <a:gd name="T42" fmla="*/ 6 w 13"/>
                <a:gd name="T43" fmla="*/ 6 h 15"/>
                <a:gd name="T44" fmla="*/ 8 w 13"/>
                <a:gd name="T45" fmla="*/ 6 h 15"/>
                <a:gd name="T46" fmla="*/ 9 w 13"/>
                <a:gd name="T47" fmla="*/ 5 h 15"/>
                <a:gd name="T48" fmla="*/ 10 w 13"/>
                <a:gd name="T49" fmla="*/ 4 h 15"/>
                <a:gd name="T50" fmla="*/ 9 w 13"/>
                <a:gd name="T51" fmla="*/ 2 h 15"/>
                <a:gd name="T52" fmla="*/ 7 w 13"/>
                <a:gd name="T53" fmla="*/ 1 h 15"/>
                <a:gd name="T54" fmla="*/ 2 w 13"/>
                <a:gd name="T55" fmla="*/ 1 h 15"/>
                <a:gd name="T56" fmla="*/ 2 w 13"/>
                <a:gd name="T5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15">
                  <a:moveTo>
                    <a:pt x="0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0"/>
                    <a:pt x="7" y="9"/>
                  </a:cubicBezTo>
                  <a:cubicBezTo>
                    <a:pt x="7" y="9"/>
                    <a:pt x="6" y="9"/>
                    <a:pt x="6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5"/>
                    <a:pt x="2" y="15"/>
                    <a:pt x="2" y="15"/>
                  </a:cubicBezTo>
                  <a:lnTo>
                    <a:pt x="0" y="15"/>
                  </a:lnTo>
                  <a:close/>
                  <a:moveTo>
                    <a:pt x="2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2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3" name="Freeform 42"/>
            <p:cNvSpPr>
              <a:spLocks noEditPoints="1"/>
            </p:cNvSpPr>
            <p:nvPr/>
          </p:nvSpPr>
          <p:spPr bwMode="auto">
            <a:xfrm>
              <a:off x="6308726" y="3436938"/>
              <a:ext cx="85725" cy="85725"/>
            </a:xfrm>
            <a:custGeom>
              <a:avLst/>
              <a:gdLst>
                <a:gd name="T0" fmla="*/ 2 w 26"/>
                <a:gd name="T1" fmla="*/ 13 h 26"/>
                <a:gd name="T2" fmla="*/ 13 w 26"/>
                <a:gd name="T3" fmla="*/ 2 h 26"/>
                <a:gd name="T4" fmla="*/ 24 w 26"/>
                <a:gd name="T5" fmla="*/ 13 h 26"/>
                <a:gd name="T6" fmla="*/ 13 w 26"/>
                <a:gd name="T7" fmla="*/ 24 h 26"/>
                <a:gd name="T8" fmla="*/ 2 w 26"/>
                <a:gd name="T9" fmla="*/ 13 h 26"/>
                <a:gd name="T10" fmla="*/ 13 w 26"/>
                <a:gd name="T11" fmla="*/ 26 h 26"/>
                <a:gd name="T12" fmla="*/ 26 w 26"/>
                <a:gd name="T13" fmla="*/ 13 h 26"/>
                <a:gd name="T14" fmla="*/ 13 w 26"/>
                <a:gd name="T15" fmla="*/ 0 h 26"/>
                <a:gd name="T16" fmla="*/ 0 w 26"/>
                <a:gd name="T17" fmla="*/ 13 h 26"/>
                <a:gd name="T18" fmla="*/ 13 w 26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2" y="13"/>
                  </a:moveTo>
                  <a:cubicBezTo>
                    <a:pt x="2" y="7"/>
                    <a:pt x="7" y="2"/>
                    <a:pt x="13" y="2"/>
                  </a:cubicBezTo>
                  <a:cubicBezTo>
                    <a:pt x="19" y="2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ubicBezTo>
                    <a:pt x="7" y="24"/>
                    <a:pt x="2" y="19"/>
                    <a:pt x="2" y="13"/>
                  </a:cubicBezTo>
                  <a:close/>
                  <a:moveTo>
                    <a:pt x="13" y="26"/>
                  </a:move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12" name="图片 211" descr="WKBE344@XEODZF56L7[5$_R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5246" y="2443984"/>
            <a:ext cx="1278645" cy="436752"/>
          </a:xfrm>
          <a:prstGeom prst="rect">
            <a:avLst/>
          </a:prstGeom>
        </p:spPr>
      </p:pic>
      <p:pic>
        <p:nvPicPr>
          <p:cNvPr id="211" name="图片 210" descr="MX@XF)60~J(AMLUJPF9_H4V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6" b="89831" l="4545" r="89827">
                        <a14:foregroundMark x1="85714" y1="40254" x2="85714" y2="40254"/>
                        <a14:foregroundMark x1="85281" y1="55508" x2="85281" y2="55508"/>
                        <a14:foregroundMark x1="79004" y1="58051" x2="79004" y2="58051"/>
                        <a14:foregroundMark x1="74675" y1="50847" x2="74675" y2="50847"/>
                        <a14:foregroundMark x1="64935" y1="50847" x2="64935" y2="50847"/>
                        <a14:foregroundMark x1="58658" y1="51695" x2="58658" y2="51695"/>
                        <a14:foregroundMark x1="59091" y1="60169" x2="59091" y2="60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1545" y="3347191"/>
            <a:ext cx="1518436" cy="775743"/>
          </a:xfrm>
          <a:prstGeom prst="rect">
            <a:avLst/>
          </a:prstGeom>
        </p:spPr>
      </p:pic>
      <p:grpSp>
        <p:nvGrpSpPr>
          <p:cNvPr id="213" name="组合 212"/>
          <p:cNvGrpSpPr/>
          <p:nvPr/>
        </p:nvGrpSpPr>
        <p:grpSpPr>
          <a:xfrm>
            <a:off x="4288636" y="2461726"/>
            <a:ext cx="1389545" cy="434657"/>
            <a:chOff x="9881615" y="1661160"/>
            <a:chExt cx="2436014" cy="761999"/>
          </a:xfrm>
        </p:grpSpPr>
        <p:pic>
          <p:nvPicPr>
            <p:cNvPr id="214" name="图片 213"/>
            <p:cNvPicPr>
              <a:picLocks noChangeAspect="1"/>
            </p:cNvPicPr>
            <p:nvPr/>
          </p:nvPicPr>
          <p:blipFill rotWithShape="1">
            <a:blip r:embed="rId6" cstate="email"/>
            <a:srcRect b="-6796"/>
            <a:stretch>
              <a:fillRect/>
            </a:stretch>
          </p:blipFill>
          <p:spPr>
            <a:xfrm>
              <a:off x="9881615" y="1752600"/>
              <a:ext cx="664466" cy="670559"/>
            </a:xfrm>
            <a:prstGeom prst="rect">
              <a:avLst/>
            </a:prstGeom>
          </p:spPr>
        </p:pic>
        <p:pic>
          <p:nvPicPr>
            <p:cNvPr id="215" name="图片 214"/>
            <p:cNvPicPr>
              <a:picLocks noChangeAspect="1"/>
            </p:cNvPicPr>
            <p:nvPr/>
          </p:nvPicPr>
          <p:blipFill rotWithShape="1">
            <a:blip r:embed="rId7" cstate="email"/>
            <a:srcRect t="-16990" b="-1"/>
            <a:stretch>
              <a:fillRect/>
            </a:stretch>
          </p:blipFill>
          <p:spPr>
            <a:xfrm>
              <a:off x="10591800" y="1661160"/>
              <a:ext cx="1725829" cy="734569"/>
            </a:xfrm>
            <a:prstGeom prst="rect">
              <a:avLst/>
            </a:prstGeom>
          </p:spPr>
        </p:pic>
      </p:grpSp>
      <p:pic>
        <p:nvPicPr>
          <p:cNvPr id="216" name="图片 215" descr="MAH61{[IQ9J@{72XIKV3GI4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673" y="3481294"/>
            <a:ext cx="1659617" cy="514237"/>
          </a:xfrm>
          <a:prstGeom prst="rect">
            <a:avLst/>
          </a:prstGeom>
        </p:spPr>
      </p:pic>
      <p:pic>
        <p:nvPicPr>
          <p:cNvPr id="217" name="图片 216" descr="WP[74}FB48CH%_[5~)R]M8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57" b="85308" l="9665" r="89963">
                        <a14:backgroundMark x1="84758" y1="37915" x2="84758" y2="37915"/>
                        <a14:backgroundMark x1="82528" y1="31280" x2="82528" y2="31280"/>
                        <a14:backgroundMark x1="48699" y1="33175" x2="48699" y2="33175"/>
                        <a14:backgroundMark x1="56877" y1="47393" x2="56877" y2="47393"/>
                        <a14:backgroundMark x1="77695" y1="47393" x2="77695" y2="47393"/>
                        <a14:backgroundMark x1="34572" y1="45972" x2="34572" y2="45972"/>
                      </a14:backgroundRemoval>
                    </a14:imgEffect>
                  </a14:imgLayer>
                </a14:imgProps>
              </a:ext>
            </a:extLst>
          </a:blip>
          <a:srcRect b="14710"/>
          <a:stretch>
            <a:fillRect/>
          </a:stretch>
        </p:blipFill>
        <p:spPr>
          <a:xfrm>
            <a:off x="7668111" y="3365182"/>
            <a:ext cx="1094411" cy="732771"/>
          </a:xfrm>
          <a:prstGeom prst="rect">
            <a:avLst/>
          </a:prstGeom>
        </p:spPr>
      </p:pic>
      <p:pic>
        <p:nvPicPr>
          <p:cNvPr id="218" name="图片 217" descr="HSC_`UEE~S{S%}AWB}XTE_2"/>
          <p:cNvPicPr>
            <a:picLocks noChangeAspect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4332" y="3456650"/>
            <a:ext cx="1552131" cy="521055"/>
          </a:xfrm>
          <a:prstGeom prst="rect">
            <a:avLst/>
          </a:prstGeom>
        </p:spPr>
      </p:pic>
      <p:pic>
        <p:nvPicPr>
          <p:cNvPr id="220" name="Picture 2" descr="PADTEC 的图像结果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4438693" y="4629270"/>
            <a:ext cx="1199432" cy="28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" name="图片 15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6508977" y="4633802"/>
            <a:ext cx="1291979" cy="27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" name="图片 12"/>
          <p:cNvPicPr>
            <a:picLocks noChangeAspect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483091" y="4561111"/>
            <a:ext cx="1483917" cy="42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" name="图片 223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2117253" y="4561683"/>
            <a:ext cx="1355780" cy="42064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合作伙伴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64" y="3443703"/>
            <a:ext cx="1071960" cy="39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defRPr/>
            </a:pPr>
            <a:r>
              <a:rPr lang="zh-CN" altLang="zh-CN" dirty="0"/>
              <a:t>世界客户分布</a:t>
            </a:r>
            <a:endParaRPr lang="zh-CN" altLang="zh-CN" dirty="0" smtClean="0">
              <a:effectLst/>
            </a:endParaRPr>
          </a:p>
        </p:txBody>
      </p:sp>
      <p:sp>
        <p:nvSpPr>
          <p:cNvPr id="4" name="任意多边形 16656"/>
          <p:cNvSpPr/>
          <p:nvPr/>
        </p:nvSpPr>
        <p:spPr>
          <a:xfrm>
            <a:off x="5539556" y="2931230"/>
            <a:ext cx="119571" cy="178492"/>
          </a:xfrm>
          <a:custGeom>
            <a:avLst/>
            <a:gdLst/>
            <a:ahLst/>
            <a:cxnLst/>
            <a:rect l="0" t="0" r="0" b="0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任意多边形 16657"/>
          <p:cNvSpPr/>
          <p:nvPr/>
        </p:nvSpPr>
        <p:spPr>
          <a:xfrm>
            <a:off x="7262085" y="1473839"/>
            <a:ext cx="476554" cy="608257"/>
          </a:xfrm>
          <a:custGeom>
            <a:avLst/>
            <a:gdLst/>
            <a:ahLst/>
            <a:cxnLst/>
            <a:rect l="0" t="0" r="0" b="0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任意多边形 16658"/>
          <p:cNvSpPr/>
          <p:nvPr/>
        </p:nvSpPr>
        <p:spPr>
          <a:xfrm>
            <a:off x="6979618" y="5052333"/>
            <a:ext cx="181958" cy="377778"/>
          </a:xfrm>
          <a:custGeom>
            <a:avLst/>
            <a:gdLst/>
            <a:ahLst/>
            <a:cxnLst/>
            <a:rect l="0" t="0" r="0" b="0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任意多边形 16659"/>
          <p:cNvSpPr/>
          <p:nvPr/>
        </p:nvSpPr>
        <p:spPr>
          <a:xfrm>
            <a:off x="7972586" y="4477001"/>
            <a:ext cx="62385" cy="74516"/>
          </a:xfrm>
          <a:custGeom>
            <a:avLst/>
            <a:gdLst/>
            <a:ahLst/>
            <a:cxnLst/>
            <a:rect l="0" t="0" r="0" b="0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任意多边形 16660"/>
          <p:cNvSpPr/>
          <p:nvPr/>
        </p:nvSpPr>
        <p:spPr>
          <a:xfrm>
            <a:off x="8762801" y="4168540"/>
            <a:ext cx="58920" cy="58920"/>
          </a:xfrm>
          <a:custGeom>
            <a:avLst/>
            <a:gdLst/>
            <a:ahLst/>
            <a:cxnLst/>
            <a:rect l="0" t="0" r="0" b="0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任意多边形 16661"/>
          <p:cNvSpPr/>
          <p:nvPr/>
        </p:nvSpPr>
        <p:spPr>
          <a:xfrm>
            <a:off x="9079926" y="4022974"/>
            <a:ext cx="34659" cy="102243"/>
          </a:xfrm>
          <a:custGeom>
            <a:avLst/>
            <a:gdLst/>
            <a:ahLst/>
            <a:cxnLst/>
            <a:rect l="0" t="0" r="0" b="0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任意多边形 16662"/>
          <p:cNvSpPr/>
          <p:nvPr/>
        </p:nvSpPr>
        <p:spPr>
          <a:xfrm>
            <a:off x="9336399" y="3757837"/>
            <a:ext cx="50255" cy="76249"/>
          </a:xfrm>
          <a:custGeom>
            <a:avLst/>
            <a:gdLst/>
            <a:ahLst/>
            <a:cxnLst/>
            <a:rect l="0" t="0" r="0" b="0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任意多边形 16663"/>
          <p:cNvSpPr/>
          <p:nvPr/>
        </p:nvSpPr>
        <p:spPr>
          <a:xfrm>
            <a:off x="9397052" y="3366195"/>
            <a:ext cx="376045" cy="408971"/>
          </a:xfrm>
          <a:custGeom>
            <a:avLst/>
            <a:gdLst/>
            <a:ahLst/>
            <a:cxnLst/>
            <a:rect l="0" t="0" r="0" b="0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任意多边形 16664"/>
          <p:cNvSpPr/>
          <p:nvPr/>
        </p:nvSpPr>
        <p:spPr>
          <a:xfrm>
            <a:off x="9662189" y="2990150"/>
            <a:ext cx="67585" cy="334455"/>
          </a:xfrm>
          <a:custGeom>
            <a:avLst/>
            <a:gdLst/>
            <a:ahLst/>
            <a:cxnLst/>
            <a:rect l="0" t="0" r="0" b="0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任意多边形 16665"/>
          <p:cNvSpPr/>
          <p:nvPr/>
        </p:nvSpPr>
        <p:spPr>
          <a:xfrm>
            <a:off x="10339765" y="5922262"/>
            <a:ext cx="195820" cy="223548"/>
          </a:xfrm>
          <a:custGeom>
            <a:avLst/>
            <a:gdLst/>
            <a:ahLst/>
            <a:cxnLst/>
            <a:rect l="0" t="0" r="0" b="0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 16666"/>
          <p:cNvSpPr/>
          <p:nvPr/>
        </p:nvSpPr>
        <p:spPr>
          <a:xfrm>
            <a:off x="10509591" y="5721243"/>
            <a:ext cx="136901" cy="220082"/>
          </a:xfrm>
          <a:custGeom>
            <a:avLst/>
            <a:gdLst/>
            <a:ahLst/>
            <a:cxnLst/>
            <a:rect l="0" t="0" r="0" b="0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 16667"/>
          <p:cNvSpPr/>
          <p:nvPr/>
        </p:nvSpPr>
        <p:spPr>
          <a:xfrm>
            <a:off x="8891037" y="5036737"/>
            <a:ext cx="1079613" cy="819674"/>
          </a:xfrm>
          <a:custGeom>
            <a:avLst/>
            <a:gdLst/>
            <a:ahLst/>
            <a:cxnLst/>
            <a:rect l="0" t="0" r="0" b="0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 16668"/>
          <p:cNvSpPr/>
          <p:nvPr/>
        </p:nvSpPr>
        <p:spPr>
          <a:xfrm>
            <a:off x="9738438" y="5904933"/>
            <a:ext cx="95312" cy="129970"/>
          </a:xfrm>
          <a:custGeom>
            <a:avLst/>
            <a:gdLst/>
            <a:ahLst/>
            <a:cxnLst/>
            <a:rect l="0" t="0" r="0" b="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 16669"/>
          <p:cNvSpPr/>
          <p:nvPr/>
        </p:nvSpPr>
        <p:spPr>
          <a:xfrm>
            <a:off x="8428345" y="4586176"/>
            <a:ext cx="263405" cy="289398"/>
          </a:xfrm>
          <a:custGeom>
            <a:avLst/>
            <a:gdLst/>
            <a:ahLst/>
            <a:cxnLst/>
            <a:rect l="0" t="0" r="0" b="0"/>
            <a:pathLst>
              <a:path w="31" h="34">
                <a:moveTo>
                  <a:pt x="0" y="0"/>
                </a:moveTo>
                <a:cubicBezTo>
                  <a:pt x="4" y="0"/>
                  <a:pt x="4" y="0"/>
                  <a:pt x="4" y="0"/>
                </a:cubicBezTo>
                <a:cubicBezTo>
                  <a:pt x="8" y="6"/>
                  <a:pt x="8" y="6"/>
                  <a:pt x="8" y="6"/>
                </a:cubicBezTo>
                <a:cubicBezTo>
                  <a:pt x="11" y="8"/>
                  <a:pt x="11" y="8"/>
                  <a:pt x="11" y="8"/>
                </a:cubicBezTo>
                <a:cubicBezTo>
                  <a:pt x="16" y="10"/>
                  <a:pt x="16" y="10"/>
                  <a:pt x="16" y="10"/>
                </a:cubicBezTo>
                <a:cubicBezTo>
                  <a:pt x="24" y="17"/>
                  <a:pt x="24" y="17"/>
                  <a:pt x="24" y="17"/>
                </a:cubicBezTo>
                <a:cubicBezTo>
                  <a:pt x="26" y="20"/>
                  <a:pt x="26" y="20"/>
                  <a:pt x="26" y="20"/>
                </a:cubicBezTo>
                <a:cubicBezTo>
                  <a:pt x="30" y="25"/>
                  <a:pt x="30" y="25"/>
                  <a:pt x="30" y="25"/>
                </a:cubicBezTo>
                <a:cubicBezTo>
                  <a:pt x="31" y="31"/>
                  <a:pt x="31" y="31"/>
                  <a:pt x="31" y="31"/>
                </a:cubicBezTo>
                <a:cubicBezTo>
                  <a:pt x="27" y="34"/>
                  <a:pt x="27" y="34"/>
                  <a:pt x="27" y="34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6"/>
                  <a:pt x="15" y="26"/>
                  <a:pt x="15" y="26"/>
                </a:cubicBezTo>
                <a:cubicBezTo>
                  <a:pt x="12" y="18"/>
                  <a:pt x="12" y="18"/>
                  <a:pt x="12" y="18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7" y="13"/>
                  <a:pt x="6" y="12"/>
                </a:cubicBezTo>
                <a:cubicBezTo>
                  <a:pt x="4" y="11"/>
                  <a:pt x="1" y="8"/>
                  <a:pt x="1" y="8"/>
                </a:cubicBez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 16670"/>
          <p:cNvSpPr/>
          <p:nvPr/>
        </p:nvSpPr>
        <p:spPr>
          <a:xfrm>
            <a:off x="8788794" y="4534188"/>
            <a:ext cx="247809" cy="289398"/>
          </a:xfrm>
          <a:custGeom>
            <a:avLst/>
            <a:gdLst/>
            <a:ahLst/>
            <a:cxnLst/>
            <a:rect l="0" t="0" r="0" b="0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任意多边形 16671"/>
          <p:cNvSpPr/>
          <p:nvPr/>
        </p:nvSpPr>
        <p:spPr>
          <a:xfrm>
            <a:off x="9060864" y="4218795"/>
            <a:ext cx="154230" cy="213149"/>
          </a:xfrm>
          <a:custGeom>
            <a:avLst/>
            <a:gdLst/>
            <a:ahLst/>
            <a:cxnLst/>
            <a:rect l="0" t="0" r="0" b="0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任意多边形 16672"/>
          <p:cNvSpPr/>
          <p:nvPr/>
        </p:nvSpPr>
        <p:spPr>
          <a:xfrm>
            <a:off x="9123250" y="4466603"/>
            <a:ext cx="126503" cy="100510"/>
          </a:xfrm>
          <a:custGeom>
            <a:avLst/>
            <a:gdLst/>
            <a:ahLst/>
            <a:cxnLst/>
            <a:rect l="0" t="0" r="0" b="0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 16673"/>
          <p:cNvSpPr/>
          <p:nvPr/>
        </p:nvSpPr>
        <p:spPr>
          <a:xfrm>
            <a:off x="9036603" y="4686686"/>
            <a:ext cx="154230" cy="188889"/>
          </a:xfrm>
          <a:custGeom>
            <a:avLst/>
            <a:gdLst/>
            <a:ahLst/>
            <a:cxnLst/>
            <a:rect l="0" t="0" r="0" b="0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任意多边形 16674"/>
          <p:cNvSpPr/>
          <p:nvPr/>
        </p:nvSpPr>
        <p:spPr>
          <a:xfrm>
            <a:off x="8686552" y="4901569"/>
            <a:ext cx="289398" cy="65851"/>
          </a:xfrm>
          <a:custGeom>
            <a:avLst/>
            <a:gdLst/>
            <a:ahLst/>
            <a:cxnLst/>
            <a:rect l="0" t="0" r="0" b="0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任意多边形 16675"/>
          <p:cNvSpPr/>
          <p:nvPr/>
        </p:nvSpPr>
        <p:spPr>
          <a:xfrm>
            <a:off x="4094294" y="3114920"/>
            <a:ext cx="173293" cy="195821"/>
          </a:xfrm>
          <a:custGeom>
            <a:avLst/>
            <a:gdLst/>
            <a:ahLst/>
            <a:cxnLst/>
            <a:rect l="0" t="0" r="0" b="0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 16676"/>
          <p:cNvSpPr/>
          <p:nvPr/>
        </p:nvSpPr>
        <p:spPr>
          <a:xfrm>
            <a:off x="3382060" y="4104422"/>
            <a:ext cx="301529" cy="84913"/>
          </a:xfrm>
          <a:custGeom>
            <a:avLst/>
            <a:gdLst/>
            <a:ahLst/>
            <a:cxnLst/>
            <a:rect l="0" t="0" r="0" b="0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任意多边形 16677"/>
          <p:cNvSpPr/>
          <p:nvPr/>
        </p:nvSpPr>
        <p:spPr>
          <a:xfrm>
            <a:off x="3683590" y="4198000"/>
            <a:ext cx="187156" cy="51988"/>
          </a:xfrm>
          <a:custGeom>
            <a:avLst/>
            <a:gdLst/>
            <a:ahLst/>
            <a:cxnLst/>
            <a:rect l="0" t="0" r="0" b="0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 16678"/>
          <p:cNvSpPr/>
          <p:nvPr/>
        </p:nvSpPr>
        <p:spPr>
          <a:xfrm>
            <a:off x="6132217" y="3607072"/>
            <a:ext cx="84913" cy="50255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任意多边形 16679"/>
          <p:cNvSpPr/>
          <p:nvPr/>
        </p:nvSpPr>
        <p:spPr>
          <a:xfrm>
            <a:off x="6036905" y="3511761"/>
            <a:ext cx="34659" cy="67584"/>
          </a:xfrm>
          <a:custGeom>
            <a:avLst/>
            <a:gdLst/>
            <a:ahLst/>
            <a:cxnLst/>
            <a:rect l="0" t="0" r="0" b="0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任意多边形 16680"/>
          <p:cNvSpPr/>
          <p:nvPr/>
        </p:nvSpPr>
        <p:spPr>
          <a:xfrm>
            <a:off x="6028241" y="3442444"/>
            <a:ext cx="43323" cy="51988"/>
          </a:xfrm>
          <a:custGeom>
            <a:avLst/>
            <a:gdLst/>
            <a:ahLst/>
            <a:cxnLst/>
            <a:rect l="0" t="0" r="0" b="0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任意多边形 16681"/>
          <p:cNvSpPr/>
          <p:nvPr/>
        </p:nvSpPr>
        <p:spPr>
          <a:xfrm>
            <a:off x="6920698" y="3648662"/>
            <a:ext cx="43324" cy="8665"/>
          </a:xfrm>
          <a:custGeom>
            <a:avLst/>
            <a:gdLst/>
            <a:ahLst/>
            <a:cxnLst/>
            <a:rect l="0" t="0" r="0" b="0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68201" y="3901669"/>
            <a:ext cx="0" cy="3466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任意多边形 16683"/>
          <p:cNvSpPr/>
          <p:nvPr/>
        </p:nvSpPr>
        <p:spPr>
          <a:xfrm>
            <a:off x="6516927" y="3485767"/>
            <a:ext cx="506015" cy="195821"/>
          </a:xfrm>
          <a:custGeom>
            <a:avLst/>
            <a:gdLst/>
            <a:ahLst/>
            <a:cxnLst/>
            <a:rect l="0" t="0" r="0" b="0"/>
            <a:pathLst>
              <a:path w="59" h="23">
                <a:moveTo>
                  <a:pt x="34" y="20"/>
                </a:moveTo>
                <a:cubicBezTo>
                  <a:pt x="36" y="21"/>
                  <a:pt x="36" y="21"/>
                  <a:pt x="36" y="21"/>
                </a:cubicBezTo>
                <a:cubicBezTo>
                  <a:pt x="47" y="20"/>
                  <a:pt x="47" y="20"/>
                  <a:pt x="47" y="20"/>
                </a:cubicBezTo>
                <a:cubicBezTo>
                  <a:pt x="52" y="19"/>
                  <a:pt x="52" y="19"/>
                  <a:pt x="52" y="19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19"/>
                  <a:pt x="59" y="19"/>
                  <a:pt x="59" y="19"/>
                </a:cubicBezTo>
                <a:cubicBezTo>
                  <a:pt x="59" y="19"/>
                  <a:pt x="58" y="16"/>
                  <a:pt x="58" y="16"/>
                </a:cubicBezTo>
                <a:cubicBezTo>
                  <a:pt x="58" y="15"/>
                  <a:pt x="58" y="9"/>
                  <a:pt x="58" y="9"/>
                </a:cubicBezTo>
                <a:cubicBezTo>
                  <a:pt x="59" y="8"/>
                  <a:pt x="59" y="8"/>
                  <a:pt x="59" y="8"/>
                </a:cubicBezTo>
                <a:cubicBezTo>
                  <a:pt x="55" y="3"/>
                  <a:pt x="55" y="3"/>
                  <a:pt x="55" y="3"/>
                </a:cubicBezTo>
                <a:cubicBezTo>
                  <a:pt x="53" y="1"/>
                  <a:pt x="53" y="1"/>
                  <a:pt x="53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5" y="3"/>
                  <a:pt x="45" y="3"/>
                  <a:pt x="45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5" y="1"/>
                  <a:pt x="35" y="1"/>
                  <a:pt x="35" y="1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6"/>
                  <a:pt x="8" y="6"/>
                  <a:pt x="8" y="6"/>
                </a:cubicBezTo>
                <a:cubicBezTo>
                  <a:pt x="4" y="6"/>
                  <a:pt x="4" y="6"/>
                  <a:pt x="4" y="6"/>
                </a:cubicBezTo>
                <a:cubicBezTo>
                  <a:pt x="0" y="9"/>
                  <a:pt x="0" y="9"/>
                  <a:pt x="0" y="9"/>
                </a:cubicBezTo>
                <a:cubicBezTo>
                  <a:pt x="2" y="12"/>
                  <a:pt x="2" y="12"/>
                  <a:pt x="2" y="12"/>
                </a:cubicBezTo>
                <a:cubicBezTo>
                  <a:pt x="4" y="17"/>
                  <a:pt x="4" y="17"/>
                  <a:pt x="4" y="17"/>
                </a:cubicBezTo>
                <a:cubicBezTo>
                  <a:pt x="6" y="20"/>
                  <a:pt x="6" y="20"/>
                  <a:pt x="6" y="20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23" y="23"/>
                  <a:pt x="23" y="23"/>
                  <a:pt x="23" y="23"/>
                </a:cubicBezTo>
                <a:cubicBezTo>
                  <a:pt x="27" y="21"/>
                  <a:pt x="27" y="21"/>
                  <a:pt x="27" y="21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lnTo>
                  <a:pt x="34" y="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任意多边形 16684"/>
          <p:cNvSpPr/>
          <p:nvPr/>
        </p:nvSpPr>
        <p:spPr>
          <a:xfrm>
            <a:off x="6756071" y="3648662"/>
            <a:ext cx="197554" cy="159429"/>
          </a:xfrm>
          <a:custGeom>
            <a:avLst/>
            <a:gdLst/>
            <a:ahLst/>
            <a:cxnLst/>
            <a:rect l="0" t="0" r="0" b="0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任意多边形 16685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任意多边形 16686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任意多边形 16687"/>
          <p:cNvSpPr/>
          <p:nvPr/>
        </p:nvSpPr>
        <p:spPr>
          <a:xfrm>
            <a:off x="7210098" y="4014310"/>
            <a:ext cx="129969" cy="84913"/>
          </a:xfrm>
          <a:custGeom>
            <a:avLst/>
            <a:gdLst/>
            <a:ahLst/>
            <a:cxnLst/>
            <a:rect l="0" t="0" r="0" b="0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任意多边形 16688"/>
          <p:cNvSpPr/>
          <p:nvPr/>
        </p:nvSpPr>
        <p:spPr>
          <a:xfrm>
            <a:off x="7229159" y="4047235"/>
            <a:ext cx="204485" cy="237412"/>
          </a:xfrm>
          <a:custGeom>
            <a:avLst/>
            <a:gdLst/>
            <a:ahLst/>
            <a:cxnLst/>
            <a:rect l="0" t="0" r="0" b="0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任意多边形 16689"/>
          <p:cNvSpPr/>
          <p:nvPr/>
        </p:nvSpPr>
        <p:spPr>
          <a:xfrm>
            <a:off x="6972686" y="4199733"/>
            <a:ext cx="289399" cy="180224"/>
          </a:xfrm>
          <a:custGeom>
            <a:avLst/>
            <a:gdLst/>
            <a:ahLst/>
            <a:cxnLst/>
            <a:rect l="0" t="0" r="0" b="0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任意多边形 16690"/>
          <p:cNvSpPr/>
          <p:nvPr/>
        </p:nvSpPr>
        <p:spPr>
          <a:xfrm>
            <a:off x="6768201" y="3808091"/>
            <a:ext cx="537207" cy="460959"/>
          </a:xfrm>
          <a:custGeom>
            <a:avLst/>
            <a:gdLst/>
            <a:ahLst/>
            <a:cxnLst/>
            <a:rect l="0" t="0" r="0" b="0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" name="任意多边形 16691"/>
          <p:cNvSpPr/>
          <p:nvPr/>
        </p:nvSpPr>
        <p:spPr>
          <a:xfrm>
            <a:off x="7229159" y="4099223"/>
            <a:ext cx="84914" cy="100510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任意多边形 16692"/>
          <p:cNvSpPr/>
          <p:nvPr/>
        </p:nvSpPr>
        <p:spPr>
          <a:xfrm>
            <a:off x="6860046" y="3638264"/>
            <a:ext cx="272069" cy="273802"/>
          </a:xfrm>
          <a:custGeom>
            <a:avLst/>
            <a:gdLst/>
            <a:ahLst/>
            <a:cxnLst/>
            <a:rect l="0" t="0" r="0" b="0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任意多边形 16693"/>
          <p:cNvSpPr/>
          <p:nvPr/>
        </p:nvSpPr>
        <p:spPr>
          <a:xfrm>
            <a:off x="7016010" y="3563749"/>
            <a:ext cx="512947" cy="466157"/>
          </a:xfrm>
          <a:custGeom>
            <a:avLst/>
            <a:gdLst/>
            <a:ahLst/>
            <a:cxnLst/>
            <a:rect l="0" t="0" r="0" b="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任意多边形 16694"/>
          <p:cNvSpPr/>
          <p:nvPr/>
        </p:nvSpPr>
        <p:spPr>
          <a:xfrm>
            <a:off x="7468303" y="3657327"/>
            <a:ext cx="445363" cy="415903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8" y="47"/>
                </a:moveTo>
                <a:cubicBezTo>
                  <a:pt x="32" y="45"/>
                  <a:pt x="32" y="45"/>
                  <a:pt x="32" y="45"/>
                </a:cubicBezTo>
                <a:cubicBezTo>
                  <a:pt x="29" y="41"/>
                  <a:pt x="29" y="41"/>
                  <a:pt x="29" y="41"/>
                </a:cubicBezTo>
                <a:cubicBezTo>
                  <a:pt x="27" y="37"/>
                  <a:pt x="27" y="37"/>
                  <a:pt x="27" y="37"/>
                </a:cubicBezTo>
                <a:cubicBezTo>
                  <a:pt x="30" y="34"/>
                  <a:pt x="30" y="34"/>
                  <a:pt x="30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40" y="25"/>
                  <a:pt x="40" y="25"/>
                  <a:pt x="40" y="25"/>
                </a:cubicBezTo>
                <a:cubicBezTo>
                  <a:pt x="42" y="21"/>
                  <a:pt x="42" y="21"/>
                  <a:pt x="42" y="21"/>
                </a:cubicBezTo>
                <a:cubicBezTo>
                  <a:pt x="44" y="16"/>
                  <a:pt x="44" y="16"/>
                  <a:pt x="44" y="16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9"/>
                  <a:pt x="41" y="9"/>
                  <a:pt x="41" y="9"/>
                </a:cubicBezTo>
                <a:cubicBezTo>
                  <a:pt x="52" y="7"/>
                  <a:pt x="52" y="7"/>
                  <a:pt x="52" y="7"/>
                </a:cubicBezTo>
                <a:cubicBezTo>
                  <a:pt x="51" y="6"/>
                  <a:pt x="51" y="6"/>
                  <a:pt x="51" y="6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37" y="1"/>
                  <a:pt x="37" y="1"/>
                  <a:pt x="37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1" y="11"/>
                  <a:pt x="30" y="11"/>
                </a:cubicBezTo>
                <a:cubicBezTo>
                  <a:pt x="30" y="11"/>
                  <a:pt x="28" y="12"/>
                  <a:pt x="28" y="12"/>
                </a:cubicBezTo>
                <a:cubicBezTo>
                  <a:pt x="28" y="14"/>
                  <a:pt x="28" y="14"/>
                  <a:pt x="28" y="14"/>
                </a:cubicBezTo>
                <a:cubicBezTo>
                  <a:pt x="27" y="15"/>
                  <a:pt x="27" y="15"/>
                  <a:pt x="27" y="15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1" y="21"/>
                  <a:pt x="20" y="21"/>
                </a:cubicBezTo>
                <a:cubicBezTo>
                  <a:pt x="20" y="21"/>
                  <a:pt x="17" y="23"/>
                  <a:pt x="17" y="23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9" y="28"/>
                  <a:pt x="8" y="28"/>
                </a:cubicBezTo>
                <a:cubicBezTo>
                  <a:pt x="7" y="28"/>
                  <a:pt x="4" y="27"/>
                  <a:pt x="4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1" y="29"/>
                  <a:pt x="1" y="29"/>
                  <a:pt x="1" y="29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8"/>
                  <a:pt x="7" y="38"/>
                  <a:pt x="7" y="38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4"/>
                  <a:pt x="2" y="44"/>
                  <a:pt x="2" y="44"/>
                </a:cubicBezTo>
                <a:cubicBezTo>
                  <a:pt x="7" y="43"/>
                  <a:pt x="7" y="43"/>
                  <a:pt x="7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8"/>
                  <a:pt x="24" y="48"/>
                  <a:pt x="24" y="48"/>
                </a:cubicBezTo>
                <a:lnTo>
                  <a:pt x="28" y="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任意多边形 16695"/>
          <p:cNvSpPr/>
          <p:nvPr/>
        </p:nvSpPr>
        <p:spPr>
          <a:xfrm>
            <a:off x="7655459" y="3698917"/>
            <a:ext cx="790215" cy="811010"/>
          </a:xfrm>
          <a:custGeom>
            <a:avLst/>
            <a:gdLst/>
            <a:ahLst/>
            <a:cxnLst/>
            <a:rect l="0" t="0" r="0" b="0"/>
            <a:pathLst>
              <a:path w="553" h="571">
                <a:moveTo>
                  <a:pt x="493" y="252"/>
                </a:moveTo>
                <a:lnTo>
                  <a:pt x="511" y="234"/>
                </a:lnTo>
                <a:lnTo>
                  <a:pt x="523" y="198"/>
                </a:lnTo>
                <a:lnTo>
                  <a:pt x="547" y="180"/>
                </a:lnTo>
                <a:lnTo>
                  <a:pt x="553" y="168"/>
                </a:lnTo>
                <a:lnTo>
                  <a:pt x="553" y="168"/>
                </a:lnTo>
                <a:lnTo>
                  <a:pt x="529" y="150"/>
                </a:lnTo>
                <a:lnTo>
                  <a:pt x="499" y="150"/>
                </a:lnTo>
                <a:lnTo>
                  <a:pt x="474" y="168"/>
                </a:lnTo>
                <a:lnTo>
                  <a:pt x="456" y="192"/>
                </a:lnTo>
                <a:lnTo>
                  <a:pt x="432" y="192"/>
                </a:lnTo>
                <a:lnTo>
                  <a:pt x="408" y="192"/>
                </a:lnTo>
                <a:lnTo>
                  <a:pt x="390" y="180"/>
                </a:lnTo>
                <a:lnTo>
                  <a:pt x="378" y="180"/>
                </a:lnTo>
                <a:lnTo>
                  <a:pt x="366" y="198"/>
                </a:lnTo>
                <a:lnTo>
                  <a:pt x="354" y="198"/>
                </a:lnTo>
                <a:lnTo>
                  <a:pt x="330" y="192"/>
                </a:lnTo>
                <a:lnTo>
                  <a:pt x="288" y="186"/>
                </a:lnTo>
                <a:lnTo>
                  <a:pt x="228" y="156"/>
                </a:lnTo>
                <a:lnTo>
                  <a:pt x="246" y="120"/>
                </a:lnTo>
                <a:lnTo>
                  <a:pt x="216" y="108"/>
                </a:lnTo>
                <a:lnTo>
                  <a:pt x="204" y="84"/>
                </a:lnTo>
                <a:lnTo>
                  <a:pt x="216" y="66"/>
                </a:lnTo>
                <a:lnTo>
                  <a:pt x="210" y="48"/>
                </a:lnTo>
                <a:lnTo>
                  <a:pt x="234" y="12"/>
                </a:lnTo>
                <a:lnTo>
                  <a:pt x="228" y="0"/>
                </a:lnTo>
                <a:lnTo>
                  <a:pt x="192" y="0"/>
                </a:lnTo>
                <a:lnTo>
                  <a:pt x="168" y="0"/>
                </a:lnTo>
                <a:lnTo>
                  <a:pt x="174" y="6"/>
                </a:lnTo>
                <a:lnTo>
                  <a:pt x="180" y="12"/>
                </a:lnTo>
                <a:lnTo>
                  <a:pt x="114" y="24"/>
                </a:lnTo>
                <a:lnTo>
                  <a:pt x="114" y="54"/>
                </a:lnTo>
                <a:lnTo>
                  <a:pt x="132" y="66"/>
                </a:lnTo>
                <a:lnTo>
                  <a:pt x="120" y="96"/>
                </a:lnTo>
                <a:lnTo>
                  <a:pt x="108" y="120"/>
                </a:lnTo>
                <a:lnTo>
                  <a:pt x="72" y="174"/>
                </a:lnTo>
                <a:lnTo>
                  <a:pt x="48" y="174"/>
                </a:lnTo>
                <a:lnTo>
                  <a:pt x="30" y="192"/>
                </a:lnTo>
                <a:lnTo>
                  <a:pt x="42" y="216"/>
                </a:lnTo>
                <a:lnTo>
                  <a:pt x="60" y="240"/>
                </a:lnTo>
                <a:lnTo>
                  <a:pt x="36" y="252"/>
                </a:lnTo>
                <a:lnTo>
                  <a:pt x="12" y="258"/>
                </a:lnTo>
                <a:lnTo>
                  <a:pt x="0" y="264"/>
                </a:lnTo>
                <a:lnTo>
                  <a:pt x="0" y="264"/>
                </a:lnTo>
                <a:lnTo>
                  <a:pt x="24" y="294"/>
                </a:lnTo>
                <a:lnTo>
                  <a:pt x="42" y="318"/>
                </a:lnTo>
                <a:lnTo>
                  <a:pt x="78" y="294"/>
                </a:lnTo>
                <a:lnTo>
                  <a:pt x="90" y="408"/>
                </a:lnTo>
                <a:lnTo>
                  <a:pt x="108" y="457"/>
                </a:lnTo>
                <a:lnTo>
                  <a:pt x="138" y="511"/>
                </a:lnTo>
                <a:lnTo>
                  <a:pt x="156" y="541"/>
                </a:lnTo>
                <a:lnTo>
                  <a:pt x="174" y="571"/>
                </a:lnTo>
                <a:lnTo>
                  <a:pt x="192" y="553"/>
                </a:lnTo>
                <a:lnTo>
                  <a:pt x="216" y="523"/>
                </a:lnTo>
                <a:lnTo>
                  <a:pt x="222" y="499"/>
                </a:lnTo>
                <a:lnTo>
                  <a:pt x="228" y="457"/>
                </a:lnTo>
                <a:lnTo>
                  <a:pt x="234" y="420"/>
                </a:lnTo>
                <a:lnTo>
                  <a:pt x="276" y="384"/>
                </a:lnTo>
                <a:lnTo>
                  <a:pt x="318" y="354"/>
                </a:lnTo>
                <a:lnTo>
                  <a:pt x="342" y="330"/>
                </a:lnTo>
                <a:lnTo>
                  <a:pt x="360" y="300"/>
                </a:lnTo>
                <a:lnTo>
                  <a:pt x="390" y="294"/>
                </a:lnTo>
                <a:lnTo>
                  <a:pt x="378" y="246"/>
                </a:lnTo>
                <a:lnTo>
                  <a:pt x="372" y="234"/>
                </a:lnTo>
                <a:lnTo>
                  <a:pt x="378" y="228"/>
                </a:lnTo>
                <a:lnTo>
                  <a:pt x="384" y="216"/>
                </a:lnTo>
                <a:lnTo>
                  <a:pt x="402" y="216"/>
                </a:lnTo>
                <a:lnTo>
                  <a:pt x="420" y="228"/>
                </a:lnTo>
                <a:lnTo>
                  <a:pt x="456" y="234"/>
                </a:lnTo>
                <a:lnTo>
                  <a:pt x="450" y="246"/>
                </a:lnTo>
                <a:lnTo>
                  <a:pt x="444" y="258"/>
                </a:lnTo>
                <a:lnTo>
                  <a:pt x="462" y="264"/>
                </a:lnTo>
                <a:lnTo>
                  <a:pt x="456" y="288"/>
                </a:lnTo>
                <a:lnTo>
                  <a:pt x="462" y="306"/>
                </a:lnTo>
                <a:lnTo>
                  <a:pt x="474" y="282"/>
                </a:lnTo>
                <a:lnTo>
                  <a:pt x="493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4" name="任意多边形 16696"/>
          <p:cNvSpPr/>
          <p:nvPr/>
        </p:nvSpPr>
        <p:spPr>
          <a:xfrm>
            <a:off x="7452707" y="3607072"/>
            <a:ext cx="393374" cy="287666"/>
          </a:xfrm>
          <a:custGeom>
            <a:avLst/>
            <a:gdLst/>
            <a:ahLst/>
            <a:cxnLst/>
            <a:rect l="0" t="0" r="0" b="0"/>
            <a:pathLst>
              <a:path w="46" h="34">
                <a:moveTo>
                  <a:pt x="42" y="3"/>
                </a:moveTo>
                <a:cubicBezTo>
                  <a:pt x="38" y="4"/>
                  <a:pt x="38" y="4"/>
                  <a:pt x="38" y="4"/>
                </a:cubicBezTo>
                <a:cubicBezTo>
                  <a:pt x="35" y="4"/>
                  <a:pt x="35" y="4"/>
                  <a:pt x="35" y="4"/>
                </a:cubicBezTo>
                <a:cubicBezTo>
                  <a:pt x="34" y="1"/>
                  <a:pt x="34" y="1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3"/>
                  <a:pt x="30" y="3"/>
                  <a:pt x="30" y="3"/>
                </a:cubicBezTo>
                <a:cubicBezTo>
                  <a:pt x="28" y="5"/>
                  <a:pt x="28" y="5"/>
                  <a:pt x="28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2" y="4"/>
                  <a:pt x="22" y="4"/>
                  <a:pt x="22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8"/>
                  <a:pt x="14" y="8"/>
                  <a:pt x="14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7" y="12"/>
                  <a:pt x="7" y="12"/>
                  <a:pt x="7" y="12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9" y="34"/>
                  <a:pt x="10" y="34"/>
                </a:cubicBezTo>
                <a:cubicBezTo>
                  <a:pt x="11" y="34"/>
                  <a:pt x="16" y="34"/>
                  <a:pt x="16" y="3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22" y="27"/>
                  <a:pt x="22" y="27"/>
                </a:cubicBezTo>
                <a:cubicBezTo>
                  <a:pt x="23" y="27"/>
                  <a:pt x="28" y="25"/>
                  <a:pt x="28" y="25"/>
                </a:cubicBezTo>
                <a:cubicBezTo>
                  <a:pt x="29" y="21"/>
                  <a:pt x="29" y="21"/>
                  <a:pt x="29" y="21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2" y="17"/>
                  <a:pt x="32" y="17"/>
                </a:cubicBezTo>
                <a:cubicBezTo>
                  <a:pt x="33" y="17"/>
                  <a:pt x="34" y="12"/>
                  <a:pt x="34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9" y="7"/>
                  <a:pt x="39" y="7"/>
                  <a:pt x="39" y="7"/>
                </a:cubicBezTo>
                <a:cubicBezTo>
                  <a:pt x="46" y="6"/>
                  <a:pt x="46" y="6"/>
                  <a:pt x="46" y="6"/>
                </a:cubicBezTo>
                <a:cubicBezTo>
                  <a:pt x="44" y="3"/>
                  <a:pt x="44" y="3"/>
                  <a:pt x="44" y="3"/>
                </a:cubicBezTo>
                <a:lnTo>
                  <a:pt x="42" y="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5" name="任意多边形 16697"/>
          <p:cNvSpPr/>
          <p:nvPr/>
        </p:nvSpPr>
        <p:spPr>
          <a:xfrm>
            <a:off x="8187469" y="4003912"/>
            <a:ext cx="129969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6" name="任意多边形 16698"/>
          <p:cNvSpPr/>
          <p:nvPr/>
        </p:nvSpPr>
        <p:spPr>
          <a:xfrm>
            <a:off x="6369627" y="2880976"/>
            <a:ext cx="173293" cy="117839"/>
          </a:xfrm>
          <a:custGeom>
            <a:avLst/>
            <a:gdLst/>
            <a:ahLst/>
            <a:cxnLst/>
            <a:rect l="0" t="0" r="0" b="0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任意多边形 16699"/>
          <p:cNvSpPr/>
          <p:nvPr/>
        </p:nvSpPr>
        <p:spPr>
          <a:xfrm>
            <a:off x="6445876" y="2718080"/>
            <a:ext cx="129970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8" name="任意多边形 16700"/>
          <p:cNvSpPr/>
          <p:nvPr/>
        </p:nvSpPr>
        <p:spPr>
          <a:xfrm>
            <a:off x="6440678" y="2889640"/>
            <a:ext cx="254740" cy="230480"/>
          </a:xfrm>
          <a:custGeom>
            <a:avLst/>
            <a:gdLst/>
            <a:ahLst/>
            <a:cxnLst/>
            <a:rect l="0" t="0" r="0" b="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9" name="任意多边形 16701"/>
          <p:cNvSpPr/>
          <p:nvPr/>
        </p:nvSpPr>
        <p:spPr>
          <a:xfrm>
            <a:off x="6378293" y="2796062"/>
            <a:ext cx="207951" cy="117839"/>
          </a:xfrm>
          <a:custGeom>
            <a:avLst/>
            <a:gdLst/>
            <a:ahLst/>
            <a:cxnLst/>
            <a:rect l="0" t="0" r="0" b="0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0" name="任意多边形 16702"/>
          <p:cNvSpPr/>
          <p:nvPr/>
        </p:nvSpPr>
        <p:spPr>
          <a:xfrm>
            <a:off x="5393990" y="4379957"/>
            <a:ext cx="206218" cy="154231"/>
          </a:xfrm>
          <a:custGeom>
            <a:avLst/>
            <a:gdLst/>
            <a:ahLst/>
            <a:cxnLst/>
            <a:rect l="0" t="0" r="0" b="0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任意多边形 16703"/>
          <p:cNvSpPr/>
          <p:nvPr/>
        </p:nvSpPr>
        <p:spPr>
          <a:xfrm>
            <a:off x="5343734" y="4269050"/>
            <a:ext cx="161163" cy="121305"/>
          </a:xfrm>
          <a:custGeom>
            <a:avLst/>
            <a:gdLst/>
            <a:ahLst/>
            <a:cxnLst/>
            <a:rect l="0" t="0" r="0" b="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2" name="任意多边形 16704"/>
          <p:cNvSpPr/>
          <p:nvPr/>
        </p:nvSpPr>
        <p:spPr>
          <a:xfrm>
            <a:off x="5352399" y="3972720"/>
            <a:ext cx="325790" cy="348318"/>
          </a:xfrm>
          <a:custGeom>
            <a:avLst/>
            <a:gdLst/>
            <a:ahLst/>
            <a:cxnLst/>
            <a:rect l="0" t="0" r="0" b="0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3" name="任意多边形 16705"/>
          <p:cNvSpPr/>
          <p:nvPr/>
        </p:nvSpPr>
        <p:spPr>
          <a:xfrm>
            <a:off x="6473603" y="3827154"/>
            <a:ext cx="308461" cy="298063"/>
          </a:xfrm>
          <a:custGeom>
            <a:avLst/>
            <a:gdLst/>
            <a:ahLst/>
            <a:cxnLst/>
            <a:rect l="0" t="0" r="0" b="0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4" name="任意多边形 16706"/>
          <p:cNvSpPr/>
          <p:nvPr/>
        </p:nvSpPr>
        <p:spPr>
          <a:xfrm>
            <a:off x="6052502" y="3775166"/>
            <a:ext cx="447095" cy="424567"/>
          </a:xfrm>
          <a:custGeom>
            <a:avLst/>
            <a:gdLst/>
            <a:ahLst/>
            <a:cxnLst/>
            <a:rect l="0" t="0" r="0" b="0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5" name="任意多边形 16707"/>
          <p:cNvSpPr/>
          <p:nvPr/>
        </p:nvSpPr>
        <p:spPr>
          <a:xfrm>
            <a:off x="6009178" y="3648662"/>
            <a:ext cx="112641" cy="211417"/>
          </a:xfrm>
          <a:custGeom>
            <a:avLst/>
            <a:gdLst/>
            <a:ahLst/>
            <a:cxnLst/>
            <a:rect l="0" t="0" r="0" b="0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6" name="任意多边形 16708"/>
          <p:cNvSpPr/>
          <p:nvPr/>
        </p:nvSpPr>
        <p:spPr>
          <a:xfrm>
            <a:off x="5456375" y="3698917"/>
            <a:ext cx="324057" cy="247808"/>
          </a:xfrm>
          <a:custGeom>
            <a:avLst/>
            <a:gdLst/>
            <a:ahLst/>
            <a:cxnLst/>
            <a:rect l="0" t="0" r="0" b="0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7" name="任意多边形 16709"/>
          <p:cNvSpPr/>
          <p:nvPr/>
        </p:nvSpPr>
        <p:spPr>
          <a:xfrm>
            <a:off x="5359331" y="3946725"/>
            <a:ext cx="223547" cy="194088"/>
          </a:xfrm>
          <a:custGeom>
            <a:avLst/>
            <a:gdLst/>
            <a:ahLst/>
            <a:cxnLst/>
            <a:rect l="0" t="0" r="0" b="0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8" name="任意多边形 16710"/>
          <p:cNvSpPr/>
          <p:nvPr/>
        </p:nvSpPr>
        <p:spPr>
          <a:xfrm>
            <a:off x="5369729" y="4379957"/>
            <a:ext cx="67584" cy="51988"/>
          </a:xfrm>
          <a:custGeom>
            <a:avLst/>
            <a:gdLst/>
            <a:ahLst/>
            <a:cxnLst/>
            <a:rect l="0" t="0" r="0" b="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9" name="任意多边形 16711"/>
          <p:cNvSpPr/>
          <p:nvPr/>
        </p:nvSpPr>
        <p:spPr>
          <a:xfrm>
            <a:off x="6406019" y="4083627"/>
            <a:ext cx="443629" cy="544139"/>
          </a:xfrm>
          <a:custGeom>
            <a:avLst/>
            <a:gdLst/>
            <a:ahLst/>
            <a:cxnLst/>
            <a:rect l="0" t="0" r="0" b="0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0" name="任意多边形 16712"/>
          <p:cNvSpPr/>
          <p:nvPr/>
        </p:nvSpPr>
        <p:spPr>
          <a:xfrm>
            <a:off x="5582878" y="4440610"/>
            <a:ext cx="162895" cy="161162"/>
          </a:xfrm>
          <a:custGeom>
            <a:avLst/>
            <a:gdLst/>
            <a:ahLst/>
            <a:cxnLst/>
            <a:rect l="0" t="0" r="0" b="0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1" name="任意多边形 16713"/>
          <p:cNvSpPr/>
          <p:nvPr/>
        </p:nvSpPr>
        <p:spPr>
          <a:xfrm>
            <a:off x="5499698" y="4501262"/>
            <a:ext cx="116107" cy="100510"/>
          </a:xfrm>
          <a:custGeom>
            <a:avLst/>
            <a:gdLst/>
            <a:ahLst/>
            <a:cxnLst/>
            <a:rect l="0" t="0" r="0" b="0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2" name="任意多边形 16714"/>
          <p:cNvSpPr/>
          <p:nvPr/>
        </p:nvSpPr>
        <p:spPr>
          <a:xfrm>
            <a:off x="5445978" y="4466603"/>
            <a:ext cx="86646" cy="76249"/>
          </a:xfrm>
          <a:custGeom>
            <a:avLst/>
            <a:gdLst/>
            <a:ahLst/>
            <a:cxnLst/>
            <a:rect l="0" t="0" r="0" b="0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572481" y="3946725"/>
            <a:ext cx="10398" cy="25994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4" name="任意多边形 16716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5" name="任意多边形 16717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任意多边形 16718"/>
          <p:cNvSpPr/>
          <p:nvPr/>
        </p:nvSpPr>
        <p:spPr>
          <a:xfrm>
            <a:off x="5615804" y="3607072"/>
            <a:ext cx="10398" cy="5199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6" y="0"/>
                </a:moveTo>
                <a:lnTo>
                  <a:pt x="0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任意多边形 16719"/>
          <p:cNvSpPr/>
          <p:nvPr/>
        </p:nvSpPr>
        <p:spPr>
          <a:xfrm>
            <a:off x="5634866" y="3485767"/>
            <a:ext cx="8665" cy="8665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0" y="0"/>
                </a:moveTo>
                <a:lnTo>
                  <a:pt x="0" y="0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8" name="任意多边形 16720"/>
          <p:cNvSpPr/>
          <p:nvPr/>
        </p:nvSpPr>
        <p:spPr>
          <a:xfrm>
            <a:off x="5556885" y="3414717"/>
            <a:ext cx="336188" cy="258206"/>
          </a:xfrm>
          <a:custGeom>
            <a:avLst/>
            <a:gdLst/>
            <a:ahLst/>
            <a:cxnLst/>
            <a:rect l="0" t="0" r="0" b="0"/>
            <a:pathLst>
              <a:path w="39" h="30">
                <a:moveTo>
                  <a:pt x="34" y="5"/>
                </a:moveTo>
                <a:cubicBezTo>
                  <a:pt x="34" y="5"/>
                  <a:pt x="33" y="5"/>
                  <a:pt x="32" y="5"/>
                </a:cubicBezTo>
                <a:cubicBezTo>
                  <a:pt x="32" y="5"/>
                  <a:pt x="29" y="4"/>
                  <a:pt x="29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5" y="2"/>
                  <a:pt x="25" y="2"/>
                  <a:pt x="25" y="2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0"/>
                  <a:pt x="5" y="0"/>
                  <a:pt x="5" y="0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1" y="3"/>
                  <a:pt x="0" y="3"/>
                </a:cubicBezTo>
                <a:cubicBezTo>
                  <a:pt x="2" y="8"/>
                  <a:pt x="2" y="8"/>
                  <a:pt x="2" y="8"/>
                </a:cubicBezTo>
                <a:cubicBezTo>
                  <a:pt x="4" y="6"/>
                  <a:pt x="4" y="6"/>
                  <a:pt x="4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8"/>
                  <a:pt x="9" y="8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10" y="9"/>
                  <a:pt x="10" y="9"/>
                  <a:pt x="10" y="9"/>
                </a:cubicBezTo>
                <a:cubicBezTo>
                  <a:pt x="9" y="12"/>
                  <a:pt x="9" y="12"/>
                  <a:pt x="9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2"/>
                  <a:pt x="7" y="22"/>
                  <a:pt x="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7"/>
                  <a:pt x="6" y="27"/>
                  <a:pt x="6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30"/>
                  <a:pt x="12" y="30"/>
                  <a:pt x="12" y="30"/>
                </a:cubicBezTo>
                <a:cubicBezTo>
                  <a:pt x="18" y="28"/>
                  <a:pt x="18" y="28"/>
                  <a:pt x="18" y="28"/>
                </a:cubicBezTo>
                <a:cubicBezTo>
                  <a:pt x="24" y="27"/>
                  <a:pt x="24" y="27"/>
                  <a:pt x="24" y="27"/>
                </a:cubicBezTo>
                <a:cubicBezTo>
                  <a:pt x="27" y="23"/>
                  <a:pt x="27" y="23"/>
                  <a:pt x="27" y="23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7"/>
                  <a:pt x="30" y="17"/>
                  <a:pt x="30" y="17"/>
                </a:cubicBezTo>
                <a:cubicBezTo>
                  <a:pt x="33" y="11"/>
                  <a:pt x="33" y="11"/>
                  <a:pt x="33" y="11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6"/>
                  <a:pt x="39" y="6"/>
                  <a:pt x="39" y="6"/>
                </a:cubicBezTo>
                <a:cubicBezTo>
                  <a:pt x="37" y="6"/>
                  <a:pt x="37" y="6"/>
                  <a:pt x="37" y="6"/>
                </a:cubicBezTo>
                <a:lnTo>
                  <a:pt x="34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9" name="任意多边形 16721"/>
          <p:cNvSpPr/>
          <p:nvPr/>
        </p:nvSpPr>
        <p:spPr>
          <a:xfrm>
            <a:off x="5556885" y="3466705"/>
            <a:ext cx="86646" cy="181957"/>
          </a:xfrm>
          <a:custGeom>
            <a:avLst/>
            <a:gdLst/>
            <a:ahLst/>
            <a:cxnLst/>
            <a:rect l="0" t="0" r="0" b="0"/>
            <a:pathLst>
              <a:path w="60" h="127">
                <a:moveTo>
                  <a:pt x="42" y="103"/>
                </a:moveTo>
                <a:lnTo>
                  <a:pt x="42" y="97"/>
                </a:lnTo>
                <a:lnTo>
                  <a:pt x="42" y="97"/>
                </a:lnTo>
                <a:lnTo>
                  <a:pt x="42" y="85"/>
                </a:lnTo>
                <a:lnTo>
                  <a:pt x="48" y="73"/>
                </a:lnTo>
                <a:lnTo>
                  <a:pt x="48" y="67"/>
                </a:lnTo>
                <a:lnTo>
                  <a:pt x="48" y="49"/>
                </a:lnTo>
                <a:lnTo>
                  <a:pt x="54" y="43"/>
                </a:lnTo>
                <a:lnTo>
                  <a:pt x="54" y="31"/>
                </a:lnTo>
                <a:lnTo>
                  <a:pt x="60" y="19"/>
                </a:lnTo>
                <a:lnTo>
                  <a:pt x="54" y="13"/>
                </a:lnTo>
                <a:lnTo>
                  <a:pt x="48" y="6"/>
                </a:lnTo>
                <a:lnTo>
                  <a:pt x="30" y="0"/>
                </a:lnTo>
                <a:lnTo>
                  <a:pt x="18" y="6"/>
                </a:lnTo>
                <a:lnTo>
                  <a:pt x="12" y="13"/>
                </a:lnTo>
                <a:lnTo>
                  <a:pt x="12" y="13"/>
                </a:lnTo>
                <a:lnTo>
                  <a:pt x="6" y="13"/>
                </a:lnTo>
                <a:lnTo>
                  <a:pt x="12" y="37"/>
                </a:lnTo>
                <a:lnTo>
                  <a:pt x="12" y="61"/>
                </a:lnTo>
                <a:lnTo>
                  <a:pt x="0" y="91"/>
                </a:lnTo>
                <a:lnTo>
                  <a:pt x="12" y="97"/>
                </a:lnTo>
                <a:lnTo>
                  <a:pt x="12" y="127"/>
                </a:lnTo>
                <a:lnTo>
                  <a:pt x="36" y="127"/>
                </a:lnTo>
                <a:lnTo>
                  <a:pt x="42" y="115"/>
                </a:lnTo>
                <a:lnTo>
                  <a:pt x="42" y="10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0" name="任意多边形 16722"/>
          <p:cNvSpPr/>
          <p:nvPr/>
        </p:nvSpPr>
        <p:spPr>
          <a:xfrm>
            <a:off x="5626202" y="3494432"/>
            <a:ext cx="17329" cy="69317"/>
          </a:xfrm>
          <a:custGeom>
            <a:avLst/>
            <a:gdLst/>
            <a:ahLst/>
            <a:cxnLst/>
            <a:rect l="0" t="0" r="0" b="0"/>
            <a:pathLst>
              <a:path w="12" h="48">
                <a:moveTo>
                  <a:pt x="6" y="24"/>
                </a:moveTo>
                <a:lnTo>
                  <a:pt x="0" y="30"/>
                </a:lnTo>
                <a:lnTo>
                  <a:pt x="0" y="48"/>
                </a:lnTo>
                <a:lnTo>
                  <a:pt x="6" y="18"/>
                </a:lnTo>
                <a:lnTo>
                  <a:pt x="12" y="0"/>
                </a:lnTo>
                <a:lnTo>
                  <a:pt x="6" y="12"/>
                </a:lnTo>
                <a:lnTo>
                  <a:pt x="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1" name="任意多边形 16723"/>
          <p:cNvSpPr/>
          <p:nvPr/>
        </p:nvSpPr>
        <p:spPr>
          <a:xfrm>
            <a:off x="5610605" y="3612271"/>
            <a:ext cx="5199" cy="36391"/>
          </a:xfrm>
          <a:custGeom>
            <a:avLst/>
            <a:gdLst/>
            <a:ahLst/>
            <a:cxnLst/>
            <a:rect l="0" t="0" r="0" b="0"/>
            <a:pathLst>
              <a:path w="6" h="24">
                <a:moveTo>
                  <a:pt x="6" y="0"/>
                </a:moveTo>
                <a:lnTo>
                  <a:pt x="6" y="12"/>
                </a:lnTo>
                <a:lnTo>
                  <a:pt x="0" y="24"/>
                </a:lnTo>
                <a:lnTo>
                  <a:pt x="6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2" name="任意多边形 16724"/>
          <p:cNvSpPr/>
          <p:nvPr/>
        </p:nvSpPr>
        <p:spPr>
          <a:xfrm>
            <a:off x="5615804" y="3563749"/>
            <a:ext cx="10398" cy="24261"/>
          </a:xfrm>
          <a:custGeom>
            <a:avLst/>
            <a:gdLst/>
            <a:ahLst/>
            <a:cxnLst/>
            <a:rect l="0" t="0" r="0" b="0"/>
            <a:pathLst>
              <a:path w="6" h="18">
                <a:moveTo>
                  <a:pt x="0" y="18"/>
                </a:moveTo>
                <a:lnTo>
                  <a:pt x="6" y="0"/>
                </a:lnTo>
                <a:lnTo>
                  <a:pt x="6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3" name="任意多边形 16725"/>
          <p:cNvSpPr/>
          <p:nvPr/>
        </p:nvSpPr>
        <p:spPr>
          <a:xfrm>
            <a:off x="5615804" y="3588010"/>
            <a:ext cx="0" cy="19062"/>
          </a:xfrm>
          <a:custGeom>
            <a:avLst/>
            <a:gdLst/>
            <a:ahLst/>
            <a:cxnLst/>
            <a:rect l="0" t="0" r="0" b="0"/>
            <a:pathLst>
              <a:path h="12">
                <a:moveTo>
                  <a:pt x="0" y="12"/>
                </a:moveTo>
                <a:lnTo>
                  <a:pt x="0" y="0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4" name="任意多边形 16726"/>
          <p:cNvSpPr/>
          <p:nvPr/>
        </p:nvSpPr>
        <p:spPr>
          <a:xfrm>
            <a:off x="7166774" y="3638264"/>
            <a:ext cx="27727" cy="19063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5" name="任意多边形 16727"/>
          <p:cNvSpPr/>
          <p:nvPr/>
        </p:nvSpPr>
        <p:spPr>
          <a:xfrm>
            <a:off x="7126917" y="3596674"/>
            <a:ext cx="15596" cy="25994"/>
          </a:xfrm>
          <a:custGeom>
            <a:avLst/>
            <a:gdLst/>
            <a:ahLst/>
            <a:cxnLst/>
            <a:rect l="0" t="0" r="0" b="0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6" name="任意多边形 16728"/>
          <p:cNvSpPr/>
          <p:nvPr/>
        </p:nvSpPr>
        <p:spPr>
          <a:xfrm>
            <a:off x="8530588" y="4125217"/>
            <a:ext cx="195820" cy="315393"/>
          </a:xfrm>
          <a:custGeom>
            <a:avLst/>
            <a:gdLst/>
            <a:ahLst/>
            <a:cxnLst/>
            <a:rect l="0" t="0" r="0" b="0"/>
            <a:pathLst>
              <a:path w="138" h="223">
                <a:moveTo>
                  <a:pt x="102" y="205"/>
                </a:moveTo>
                <a:lnTo>
                  <a:pt x="120" y="199"/>
                </a:lnTo>
                <a:lnTo>
                  <a:pt x="138" y="187"/>
                </a:lnTo>
                <a:lnTo>
                  <a:pt x="138" y="151"/>
                </a:lnTo>
                <a:lnTo>
                  <a:pt x="138" y="120"/>
                </a:lnTo>
                <a:lnTo>
                  <a:pt x="120" y="102"/>
                </a:lnTo>
                <a:lnTo>
                  <a:pt x="96" y="72"/>
                </a:lnTo>
                <a:lnTo>
                  <a:pt x="78" y="48"/>
                </a:lnTo>
                <a:lnTo>
                  <a:pt x="84" y="36"/>
                </a:lnTo>
                <a:lnTo>
                  <a:pt x="78" y="24"/>
                </a:lnTo>
                <a:lnTo>
                  <a:pt x="60" y="18"/>
                </a:lnTo>
                <a:lnTo>
                  <a:pt x="48" y="0"/>
                </a:lnTo>
                <a:lnTo>
                  <a:pt x="42" y="0"/>
                </a:lnTo>
                <a:lnTo>
                  <a:pt x="12" y="6"/>
                </a:lnTo>
                <a:lnTo>
                  <a:pt x="0" y="24"/>
                </a:lnTo>
                <a:lnTo>
                  <a:pt x="0" y="24"/>
                </a:lnTo>
                <a:lnTo>
                  <a:pt x="6" y="36"/>
                </a:lnTo>
                <a:lnTo>
                  <a:pt x="12" y="72"/>
                </a:lnTo>
                <a:lnTo>
                  <a:pt x="54" y="72"/>
                </a:lnTo>
                <a:lnTo>
                  <a:pt x="72" y="78"/>
                </a:lnTo>
                <a:lnTo>
                  <a:pt x="102" y="126"/>
                </a:lnTo>
                <a:lnTo>
                  <a:pt x="96" y="145"/>
                </a:lnTo>
                <a:lnTo>
                  <a:pt x="60" y="151"/>
                </a:lnTo>
                <a:lnTo>
                  <a:pt x="42" y="163"/>
                </a:lnTo>
                <a:lnTo>
                  <a:pt x="42" y="187"/>
                </a:lnTo>
                <a:lnTo>
                  <a:pt x="72" y="217"/>
                </a:lnTo>
                <a:lnTo>
                  <a:pt x="84" y="223"/>
                </a:lnTo>
                <a:lnTo>
                  <a:pt x="96" y="217"/>
                </a:lnTo>
                <a:lnTo>
                  <a:pt x="102" y="20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7" name="任意多边形 16729"/>
          <p:cNvSpPr/>
          <p:nvPr/>
        </p:nvSpPr>
        <p:spPr>
          <a:xfrm>
            <a:off x="8591240" y="4088825"/>
            <a:ext cx="197554" cy="388176"/>
          </a:xfrm>
          <a:custGeom>
            <a:avLst/>
            <a:gdLst/>
            <a:ahLst/>
            <a:cxnLst/>
            <a:rect l="0" t="0" r="0" b="0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8" name="任意多边形 16730"/>
          <p:cNvSpPr/>
          <p:nvPr/>
        </p:nvSpPr>
        <p:spPr>
          <a:xfrm>
            <a:off x="7981250" y="3877408"/>
            <a:ext cx="214883" cy="102243"/>
          </a:xfrm>
          <a:custGeom>
            <a:avLst/>
            <a:gdLst/>
            <a:ahLst/>
            <a:cxnLst/>
            <a:rect l="0" t="0" r="0" b="0"/>
            <a:pathLst>
              <a:path w="150" h="72">
                <a:moveTo>
                  <a:pt x="102" y="36"/>
                </a:moveTo>
                <a:lnTo>
                  <a:pt x="66" y="18"/>
                </a:lnTo>
                <a:lnTo>
                  <a:pt x="24" y="0"/>
                </a:lnTo>
                <a:lnTo>
                  <a:pt x="12" y="0"/>
                </a:lnTo>
                <a:lnTo>
                  <a:pt x="0" y="30"/>
                </a:lnTo>
                <a:lnTo>
                  <a:pt x="60" y="60"/>
                </a:lnTo>
                <a:lnTo>
                  <a:pt x="102" y="66"/>
                </a:lnTo>
                <a:lnTo>
                  <a:pt x="126" y="72"/>
                </a:lnTo>
                <a:lnTo>
                  <a:pt x="138" y="72"/>
                </a:lnTo>
                <a:lnTo>
                  <a:pt x="150" y="54"/>
                </a:lnTo>
                <a:lnTo>
                  <a:pt x="150" y="54"/>
                </a:lnTo>
                <a:lnTo>
                  <a:pt x="138" y="42"/>
                </a:lnTo>
                <a:lnTo>
                  <a:pt x="102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9" name="任意多边形 16732"/>
          <p:cNvSpPr/>
          <p:nvPr/>
        </p:nvSpPr>
        <p:spPr>
          <a:xfrm>
            <a:off x="8203065" y="3076796"/>
            <a:ext cx="849134" cy="426300"/>
          </a:xfrm>
          <a:custGeom>
            <a:avLst/>
            <a:gdLst/>
            <a:ahLst/>
            <a:cxnLst/>
            <a:rect l="0" t="0" r="0" b="0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0" name="任意多边形 16733"/>
          <p:cNvSpPr/>
          <p:nvPr/>
        </p:nvSpPr>
        <p:spPr>
          <a:xfrm>
            <a:off x="6369627" y="2054369"/>
            <a:ext cx="291132" cy="639451"/>
          </a:xfrm>
          <a:custGeom>
            <a:avLst/>
            <a:gdLst/>
            <a:ahLst/>
            <a:cxnLst/>
            <a:rect l="0" t="0" r="0" b="0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1" name="任意多边形 16734"/>
          <p:cNvSpPr/>
          <p:nvPr/>
        </p:nvSpPr>
        <p:spPr>
          <a:xfrm>
            <a:off x="6669424" y="3068132"/>
            <a:ext cx="17329" cy="8664"/>
          </a:xfrm>
          <a:custGeom>
            <a:avLst/>
            <a:gdLst/>
            <a:ahLst/>
            <a:cxnLst/>
            <a:rect l="0" t="0" r="0" b="0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2" name="任意多边形 16735"/>
          <p:cNvSpPr/>
          <p:nvPr/>
        </p:nvSpPr>
        <p:spPr>
          <a:xfrm>
            <a:off x="6558517" y="1336937"/>
            <a:ext cx="4139963" cy="2216414"/>
          </a:xfrm>
          <a:custGeom>
            <a:avLst/>
            <a:gdLst/>
            <a:ahLst/>
            <a:cxnLst/>
            <a:rect l="0" t="0" r="0" b="0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rgbClr val="11406C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3" name="任意多边形 16736"/>
          <p:cNvSpPr/>
          <p:nvPr/>
        </p:nvSpPr>
        <p:spPr>
          <a:xfrm>
            <a:off x="7194501" y="3648662"/>
            <a:ext cx="77982" cy="8665"/>
          </a:xfrm>
          <a:custGeom>
            <a:avLst/>
            <a:gdLst/>
            <a:ahLst/>
            <a:cxnLst/>
            <a:rect l="0" t="0" r="0" b="0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4" name="任意多边形 16737"/>
          <p:cNvSpPr/>
          <p:nvPr/>
        </p:nvSpPr>
        <p:spPr>
          <a:xfrm>
            <a:off x="7074929" y="2931230"/>
            <a:ext cx="1103874" cy="774619"/>
          </a:xfrm>
          <a:custGeom>
            <a:avLst/>
            <a:gdLst/>
            <a:ahLst/>
            <a:cxnLst/>
            <a:rect l="0" t="0" r="0" b="0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5" name="任意多边形 16738"/>
          <p:cNvSpPr/>
          <p:nvPr/>
        </p:nvSpPr>
        <p:spPr>
          <a:xfrm>
            <a:off x="7142513" y="3622668"/>
            <a:ext cx="24261" cy="15596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250056" y="3220629"/>
            <a:ext cx="10398" cy="1732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7" name="任意多边形 16740"/>
          <p:cNvSpPr/>
          <p:nvPr/>
        </p:nvSpPr>
        <p:spPr>
          <a:xfrm>
            <a:off x="6062900" y="3211964"/>
            <a:ext cx="204485" cy="93578"/>
          </a:xfrm>
          <a:custGeom>
            <a:avLst/>
            <a:gdLst/>
            <a:ahLst/>
            <a:cxnLst/>
            <a:rect l="0" t="0" r="0" b="0"/>
            <a:pathLst>
              <a:path w="24" h="11">
                <a:moveTo>
                  <a:pt x="23" y="6"/>
                </a:moveTo>
                <a:cubicBezTo>
                  <a:pt x="24" y="4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1"/>
                  <a:pt x="23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6"/>
                  <a:pt x="11" y="6"/>
                </a:cubicBezTo>
                <a:cubicBezTo>
                  <a:pt x="11" y="6"/>
                  <a:pt x="10" y="6"/>
                  <a:pt x="10" y="6"/>
                </a:cubicBezTo>
                <a:cubicBezTo>
                  <a:pt x="6" y="7"/>
                  <a:pt x="6" y="7"/>
                  <a:pt x="6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2" y="8"/>
                  <a:pt x="2" y="7"/>
                </a:cubicBezTo>
                <a:cubicBezTo>
                  <a:pt x="2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8"/>
                  <a:pt x="1" y="8"/>
                  <a:pt x="1" y="8"/>
                </a:cubicBezTo>
                <a:cubicBezTo>
                  <a:pt x="3" y="10"/>
                  <a:pt x="3" y="10"/>
                  <a:pt x="3" y="10"/>
                </a:cubicBezTo>
                <a:cubicBezTo>
                  <a:pt x="4" y="11"/>
                  <a:pt x="4" y="11"/>
                  <a:pt x="4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13" y="11"/>
                  <a:pt x="13" y="11"/>
                  <a:pt x="13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2" y="9"/>
                  <a:pt x="22" y="9"/>
                </a:cubicBezTo>
                <a:lnTo>
                  <a:pt x="23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8" name="任意多边形 16741"/>
          <p:cNvSpPr/>
          <p:nvPr/>
        </p:nvSpPr>
        <p:spPr>
          <a:xfrm>
            <a:off x="5685122" y="3120120"/>
            <a:ext cx="343120" cy="346585"/>
          </a:xfrm>
          <a:custGeom>
            <a:avLst/>
            <a:gdLst/>
            <a:ahLst/>
            <a:cxnLst/>
            <a:rect l="0" t="0" r="0" b="0"/>
            <a:pathLst>
              <a:path w="40" h="41">
                <a:moveTo>
                  <a:pt x="36" y="29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6" y="23"/>
                  <a:pt x="36" y="23"/>
                  <a:pt x="36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1"/>
                  <a:pt x="34" y="21"/>
                  <a:pt x="34" y="21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3"/>
                  <a:pt x="38" y="13"/>
                  <a:pt x="38" y="13"/>
                </a:cubicBezTo>
                <a:cubicBezTo>
                  <a:pt x="40" y="11"/>
                  <a:pt x="40" y="11"/>
                  <a:pt x="40" y="11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31" y="7"/>
                  <a:pt x="31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1"/>
                  <a:pt x="21" y="1"/>
                  <a:pt x="21" y="1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8" y="6"/>
                  <a:pt x="18" y="6"/>
                </a:cubicBezTo>
                <a:cubicBezTo>
                  <a:pt x="16" y="9"/>
                  <a:pt x="16" y="9"/>
                  <a:pt x="16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2"/>
                  <a:pt x="10" y="12"/>
                  <a:pt x="1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9"/>
                  <a:pt x="11" y="29"/>
                  <a:pt x="11" y="29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9"/>
                  <a:pt x="12" y="39"/>
                  <a:pt x="12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7" y="40"/>
                  <a:pt x="17" y="40"/>
                </a:cubicBezTo>
                <a:cubicBezTo>
                  <a:pt x="18" y="40"/>
                  <a:pt x="19" y="40"/>
                  <a:pt x="19" y="40"/>
                </a:cubicBezTo>
                <a:cubicBezTo>
                  <a:pt x="22" y="41"/>
                  <a:pt x="22" y="41"/>
                  <a:pt x="22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38"/>
                  <a:pt x="25" y="38"/>
                  <a:pt x="25" y="38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7" y="32"/>
                  <a:pt x="37" y="32"/>
                  <a:pt x="37" y="32"/>
                </a:cubicBezTo>
                <a:lnTo>
                  <a:pt x="36" y="2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9" name="任意多边形 16742"/>
          <p:cNvSpPr/>
          <p:nvPr/>
        </p:nvSpPr>
        <p:spPr>
          <a:xfrm>
            <a:off x="5993583" y="3296878"/>
            <a:ext cx="317125" cy="320591"/>
          </a:xfrm>
          <a:custGeom>
            <a:avLst/>
            <a:gdLst/>
            <a:ahLst/>
            <a:cxnLst/>
            <a:rect l="0" t="0" r="0" b="0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0" name="任意多边形 16743"/>
          <p:cNvSpPr/>
          <p:nvPr/>
        </p:nvSpPr>
        <p:spPr>
          <a:xfrm>
            <a:off x="5960656" y="2948559"/>
            <a:ext cx="247809" cy="330990"/>
          </a:xfrm>
          <a:custGeom>
            <a:avLst/>
            <a:gdLst/>
            <a:ahLst/>
            <a:cxnLst/>
            <a:rect l="0" t="0" r="0" b="0"/>
            <a:pathLst>
              <a:path w="29" h="39">
                <a:moveTo>
                  <a:pt x="5" y="10"/>
                </a:moveTo>
                <a:cubicBezTo>
                  <a:pt x="4" y="12"/>
                  <a:pt x="4" y="12"/>
                  <a:pt x="4" y="12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7"/>
                  <a:pt x="6" y="37"/>
                  <a:pt x="6" y="37"/>
                </a:cubicBezTo>
                <a:cubicBezTo>
                  <a:pt x="7" y="38"/>
                  <a:pt x="7" y="38"/>
                  <a:pt x="7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4" y="38"/>
                  <a:pt x="14" y="38"/>
                </a:cubicBezTo>
                <a:cubicBezTo>
                  <a:pt x="14" y="39"/>
                  <a:pt x="16" y="38"/>
                  <a:pt x="16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3" y="37"/>
                  <a:pt x="23" y="37"/>
                </a:cubicBezTo>
                <a:cubicBezTo>
                  <a:pt x="24" y="37"/>
                  <a:pt x="24" y="36"/>
                  <a:pt x="24" y="36"/>
                </a:cubicBezTo>
                <a:cubicBezTo>
                  <a:pt x="23" y="34"/>
                  <a:pt x="23" y="34"/>
                  <a:pt x="23" y="34"/>
                </a:cubicBezTo>
                <a:cubicBezTo>
                  <a:pt x="25" y="33"/>
                  <a:pt x="25" y="33"/>
                  <a:pt x="25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5" y="31"/>
                  <a:pt x="25" y="31"/>
                  <a:pt x="25" y="31"/>
                </a:cubicBezTo>
                <a:cubicBezTo>
                  <a:pt x="23" y="28"/>
                  <a:pt x="23" y="28"/>
                  <a:pt x="23" y="28"/>
                </a:cubicBezTo>
                <a:cubicBezTo>
                  <a:pt x="21" y="26"/>
                  <a:pt x="21" y="26"/>
                  <a:pt x="21" y="26"/>
                </a:cubicBezTo>
                <a:cubicBezTo>
                  <a:pt x="20" y="25"/>
                  <a:pt x="20" y="25"/>
                  <a:pt x="20" y="25"/>
                </a:cubicBezTo>
                <a:cubicBezTo>
                  <a:pt x="22" y="24"/>
                  <a:pt x="22" y="24"/>
                  <a:pt x="22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22"/>
                  <a:pt x="29" y="21"/>
                  <a:pt x="29" y="21"/>
                </a:cubicBezTo>
                <a:cubicBezTo>
                  <a:pt x="29" y="20"/>
                  <a:pt x="29" y="18"/>
                  <a:pt x="29" y="18"/>
                </a:cubicBezTo>
                <a:cubicBezTo>
                  <a:pt x="28" y="18"/>
                  <a:pt x="28" y="14"/>
                  <a:pt x="28" y="14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8" y="10"/>
                  <a:pt x="28" y="10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5"/>
                  <a:pt x="27" y="5"/>
                  <a:pt x="27" y="5"/>
                </a:cubicBezTo>
                <a:cubicBezTo>
                  <a:pt x="23" y="3"/>
                  <a:pt x="23" y="3"/>
                  <a:pt x="23" y="3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8" y="5"/>
                  <a:pt x="17" y="4"/>
                </a:cubicBezTo>
                <a:cubicBezTo>
                  <a:pt x="17" y="4"/>
                  <a:pt x="17" y="2"/>
                  <a:pt x="17" y="2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7"/>
                  <a:pt x="9" y="7"/>
                  <a:pt x="9" y="7"/>
                </a:cubicBezTo>
                <a:cubicBezTo>
                  <a:pt x="7" y="7"/>
                  <a:pt x="7" y="7"/>
                  <a:pt x="7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8"/>
                  <a:pt x="5" y="8"/>
                  <a:pt x="5" y="8"/>
                </a:cubicBezTo>
                <a:lnTo>
                  <a:pt x="5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1" name="任意多边形 16744"/>
          <p:cNvSpPr/>
          <p:nvPr/>
        </p:nvSpPr>
        <p:spPr>
          <a:xfrm>
            <a:off x="5908669" y="3007479"/>
            <a:ext cx="95312" cy="126504"/>
          </a:xfrm>
          <a:custGeom>
            <a:avLst/>
            <a:gdLst/>
            <a:ahLst/>
            <a:cxnLst/>
            <a:rect l="0" t="0" r="0" b="0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2" name="任意多边形 16745"/>
          <p:cNvSpPr/>
          <p:nvPr/>
        </p:nvSpPr>
        <p:spPr>
          <a:xfrm>
            <a:off x="6354032" y="3494432"/>
            <a:ext cx="171559" cy="168093"/>
          </a:xfrm>
          <a:custGeom>
            <a:avLst/>
            <a:gdLst/>
            <a:ahLst/>
            <a:cxnLst/>
            <a:rect l="0" t="0" r="0" b="0"/>
            <a:pathLst>
              <a:path w="120" h="120">
                <a:moveTo>
                  <a:pt x="120" y="6"/>
                </a:moveTo>
                <a:lnTo>
                  <a:pt x="120" y="0"/>
                </a:lnTo>
                <a:lnTo>
                  <a:pt x="114" y="6"/>
                </a:lnTo>
                <a:lnTo>
                  <a:pt x="96" y="6"/>
                </a:lnTo>
                <a:lnTo>
                  <a:pt x="60" y="6"/>
                </a:lnTo>
                <a:lnTo>
                  <a:pt x="60" y="6"/>
                </a:lnTo>
                <a:lnTo>
                  <a:pt x="42" y="12"/>
                </a:lnTo>
                <a:lnTo>
                  <a:pt x="18" y="18"/>
                </a:lnTo>
                <a:lnTo>
                  <a:pt x="18" y="24"/>
                </a:lnTo>
                <a:lnTo>
                  <a:pt x="12" y="36"/>
                </a:lnTo>
                <a:lnTo>
                  <a:pt x="0" y="48"/>
                </a:lnTo>
                <a:lnTo>
                  <a:pt x="12" y="66"/>
                </a:lnTo>
                <a:lnTo>
                  <a:pt x="36" y="72"/>
                </a:lnTo>
                <a:lnTo>
                  <a:pt x="24" y="84"/>
                </a:lnTo>
                <a:lnTo>
                  <a:pt x="24" y="108"/>
                </a:lnTo>
                <a:lnTo>
                  <a:pt x="48" y="120"/>
                </a:lnTo>
                <a:lnTo>
                  <a:pt x="60" y="108"/>
                </a:lnTo>
                <a:lnTo>
                  <a:pt x="60" y="96"/>
                </a:lnTo>
                <a:lnTo>
                  <a:pt x="84" y="84"/>
                </a:lnTo>
                <a:lnTo>
                  <a:pt x="60" y="60"/>
                </a:lnTo>
                <a:lnTo>
                  <a:pt x="60" y="48"/>
                </a:lnTo>
                <a:lnTo>
                  <a:pt x="48" y="30"/>
                </a:lnTo>
                <a:lnTo>
                  <a:pt x="84" y="24"/>
                </a:lnTo>
                <a:lnTo>
                  <a:pt x="108" y="18"/>
                </a:lnTo>
                <a:lnTo>
                  <a:pt x="108" y="24"/>
                </a:lnTo>
                <a:lnTo>
                  <a:pt x="114" y="18"/>
                </a:lnTo>
                <a:lnTo>
                  <a:pt x="12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3" name="任意多边形 16746"/>
          <p:cNvSpPr/>
          <p:nvPr/>
        </p:nvSpPr>
        <p:spPr>
          <a:xfrm>
            <a:off x="5936395" y="1959058"/>
            <a:ext cx="708768" cy="837003"/>
          </a:xfrm>
          <a:custGeom>
            <a:avLst/>
            <a:gdLst/>
            <a:ahLst/>
            <a:cxnLst/>
            <a:rect l="0" t="0" r="0" b="0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4" name="任意多边形 16747"/>
          <p:cNvSpPr/>
          <p:nvPr/>
        </p:nvSpPr>
        <p:spPr>
          <a:xfrm>
            <a:off x="6106222" y="2121954"/>
            <a:ext cx="350051" cy="809276"/>
          </a:xfrm>
          <a:custGeom>
            <a:avLst/>
            <a:gdLst/>
            <a:ahLst/>
            <a:cxnLst/>
            <a:rect l="0" t="0" r="0" b="0"/>
            <a:pathLst>
              <a:path w="41" h="95">
                <a:moveTo>
                  <a:pt x="41" y="22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1"/>
                  <a:pt x="40" y="11"/>
                  <a:pt x="40" y="11"/>
                </a:cubicBezTo>
                <a:cubicBezTo>
                  <a:pt x="38" y="6"/>
                  <a:pt x="38" y="6"/>
                  <a:pt x="38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5"/>
                  <a:pt x="29" y="5"/>
                  <a:pt x="29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3"/>
                  <a:pt x="17" y="13"/>
                  <a:pt x="17" y="13"/>
                </a:cubicBezTo>
                <a:cubicBezTo>
                  <a:pt x="18" y="16"/>
                  <a:pt x="18" y="16"/>
                  <a:pt x="18" y="16"/>
                </a:cubicBezTo>
                <a:cubicBezTo>
                  <a:pt x="16" y="19"/>
                  <a:pt x="16" y="19"/>
                  <a:pt x="16" y="1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31"/>
                  <a:pt x="11" y="31"/>
                  <a:pt x="11" y="31"/>
                </a:cubicBezTo>
                <a:cubicBezTo>
                  <a:pt x="9" y="35"/>
                  <a:pt x="9" y="35"/>
                  <a:pt x="9" y="35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6" y="41"/>
                  <a:pt x="6" y="41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43"/>
                  <a:pt x="4" y="46"/>
                  <a:pt x="4" y="46"/>
                </a:cubicBezTo>
                <a:cubicBezTo>
                  <a:pt x="4" y="46"/>
                  <a:pt x="3" y="50"/>
                  <a:pt x="3" y="51"/>
                </a:cubicBezTo>
                <a:cubicBezTo>
                  <a:pt x="3" y="51"/>
                  <a:pt x="4" y="56"/>
                  <a:pt x="4" y="56"/>
                </a:cubicBezTo>
                <a:cubicBezTo>
                  <a:pt x="6" y="59"/>
                  <a:pt x="6" y="59"/>
                  <a:pt x="6" y="59"/>
                </a:cubicBezTo>
                <a:cubicBezTo>
                  <a:pt x="4" y="61"/>
                  <a:pt x="4" y="61"/>
                  <a:pt x="4" y="61"/>
                </a:cubicBezTo>
                <a:cubicBezTo>
                  <a:pt x="4" y="63"/>
                  <a:pt x="4" y="63"/>
                  <a:pt x="4" y="63"/>
                </a:cubicBezTo>
                <a:cubicBezTo>
                  <a:pt x="4" y="63"/>
                  <a:pt x="4" y="67"/>
                  <a:pt x="4" y="67"/>
                </a:cubicBezTo>
                <a:cubicBezTo>
                  <a:pt x="4" y="68"/>
                  <a:pt x="3" y="68"/>
                  <a:pt x="3" y="68"/>
                </a:cubicBezTo>
                <a:cubicBezTo>
                  <a:pt x="1" y="73"/>
                  <a:pt x="1" y="73"/>
                  <a:pt x="1" y="73"/>
                </a:cubicBezTo>
                <a:cubicBezTo>
                  <a:pt x="0" y="74"/>
                  <a:pt x="0" y="74"/>
                  <a:pt x="0" y="74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83"/>
                  <a:pt x="3" y="83"/>
                  <a:pt x="3" y="83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90"/>
                  <a:pt x="5" y="90"/>
                  <a:pt x="5" y="90"/>
                </a:cubicBezTo>
                <a:cubicBezTo>
                  <a:pt x="6" y="93"/>
                  <a:pt x="6" y="93"/>
                  <a:pt x="6" y="93"/>
                </a:cubicBezTo>
                <a:cubicBezTo>
                  <a:pt x="7" y="95"/>
                  <a:pt x="7" y="95"/>
                  <a:pt x="7" y="95"/>
                </a:cubicBezTo>
                <a:cubicBezTo>
                  <a:pt x="10" y="94"/>
                  <a:pt x="10" y="94"/>
                  <a:pt x="10" y="94"/>
                </a:cubicBezTo>
                <a:cubicBezTo>
                  <a:pt x="11" y="92"/>
                  <a:pt x="11" y="92"/>
                  <a:pt x="11" y="92"/>
                </a:cubicBezTo>
                <a:cubicBezTo>
                  <a:pt x="13" y="90"/>
                  <a:pt x="13" y="90"/>
                  <a:pt x="1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75"/>
                  <a:pt x="19" y="75"/>
                  <a:pt x="19" y="75"/>
                </a:cubicBezTo>
                <a:cubicBezTo>
                  <a:pt x="21" y="74"/>
                  <a:pt x="21" y="74"/>
                  <a:pt x="21" y="74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68"/>
                  <a:pt x="24" y="68"/>
                  <a:pt x="24" y="68"/>
                </a:cubicBezTo>
                <a:cubicBezTo>
                  <a:pt x="23" y="65"/>
                  <a:pt x="23" y="65"/>
                  <a:pt x="23" y="65"/>
                </a:cubicBezTo>
                <a:cubicBezTo>
                  <a:pt x="20" y="63"/>
                  <a:pt x="20" y="63"/>
                  <a:pt x="20" y="63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1"/>
                  <a:pt x="21" y="51"/>
                  <a:pt x="21" y="51"/>
                </a:cubicBezTo>
                <a:cubicBezTo>
                  <a:pt x="24" y="46"/>
                  <a:pt x="24" y="46"/>
                  <a:pt x="24" y="46"/>
                </a:cubicBezTo>
                <a:cubicBezTo>
                  <a:pt x="27" y="44"/>
                  <a:pt x="27" y="44"/>
                  <a:pt x="27" y="44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37"/>
                  <a:pt x="34" y="37"/>
                  <a:pt x="34" y="37"/>
                </a:cubicBezTo>
                <a:cubicBezTo>
                  <a:pt x="33" y="34"/>
                  <a:pt x="33" y="34"/>
                  <a:pt x="33" y="34"/>
                </a:cubicBezTo>
                <a:cubicBezTo>
                  <a:pt x="35" y="31"/>
                  <a:pt x="35" y="31"/>
                  <a:pt x="35" y="31"/>
                </a:cubicBezTo>
                <a:cubicBezTo>
                  <a:pt x="38" y="27"/>
                  <a:pt x="38" y="27"/>
                  <a:pt x="38" y="27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1" y="27"/>
                </a:cubicBezTo>
                <a:lnTo>
                  <a:pt x="41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5" name="任意多边形 16748"/>
          <p:cNvSpPr/>
          <p:nvPr/>
        </p:nvSpPr>
        <p:spPr>
          <a:xfrm>
            <a:off x="6406019" y="3068132"/>
            <a:ext cx="486952" cy="313659"/>
          </a:xfrm>
          <a:custGeom>
            <a:avLst/>
            <a:gdLst/>
            <a:ahLst/>
            <a:cxnLst/>
            <a:rect l="0" t="0" r="0" b="0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6" name="任意多边形 16749"/>
          <p:cNvSpPr/>
          <p:nvPr/>
        </p:nvSpPr>
        <p:spPr>
          <a:xfrm>
            <a:off x="6686754" y="3068132"/>
            <a:ext cx="60652" cy="32925"/>
          </a:xfrm>
          <a:custGeom>
            <a:avLst/>
            <a:gdLst/>
            <a:ahLst/>
            <a:cxnLst/>
            <a:rect l="0" t="0" r="0" b="0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7" name="任意多边形 16750"/>
          <p:cNvSpPr/>
          <p:nvPr/>
        </p:nvSpPr>
        <p:spPr>
          <a:xfrm>
            <a:off x="6354032" y="3237959"/>
            <a:ext cx="273803" cy="176759"/>
          </a:xfrm>
          <a:custGeom>
            <a:avLst/>
            <a:gdLst/>
            <a:ahLst/>
            <a:cxnLst/>
            <a:rect l="0" t="0" r="0" b="0"/>
            <a:pathLst>
              <a:path w="32" h="21">
                <a:moveTo>
                  <a:pt x="28" y="10"/>
                </a:moveTo>
                <a:cubicBezTo>
                  <a:pt x="28" y="10"/>
                  <a:pt x="31" y="9"/>
                  <a:pt x="31" y="8"/>
                </a:cubicBezTo>
                <a:cubicBezTo>
                  <a:pt x="32" y="6"/>
                  <a:pt x="30" y="4"/>
                  <a:pt x="30" y="4"/>
                </a:cubicBezTo>
                <a:cubicBezTo>
                  <a:pt x="24" y="0"/>
                  <a:pt x="24" y="0"/>
                  <a:pt x="2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8" y="0"/>
                  <a:pt x="8" y="0"/>
                </a:cubicBezTo>
                <a:cubicBezTo>
                  <a:pt x="5" y="5"/>
                  <a:pt x="5" y="5"/>
                  <a:pt x="5" y="5"/>
                </a:cubicBezTo>
                <a:cubicBezTo>
                  <a:pt x="3" y="9"/>
                  <a:pt x="3" y="9"/>
                  <a:pt x="3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20"/>
                  <a:pt x="10" y="20"/>
                  <a:pt x="1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21" y="19"/>
                  <a:pt x="21" y="19"/>
                  <a:pt x="21" y="19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15"/>
                  <a:pt x="28" y="15"/>
                  <a:pt x="28" y="15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13"/>
                  <a:pt x="27" y="13"/>
                  <a:pt x="27" y="13"/>
                </a:cubicBezTo>
                <a:lnTo>
                  <a:pt x="2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8" name="任意多边形 16751"/>
          <p:cNvSpPr/>
          <p:nvPr/>
        </p:nvSpPr>
        <p:spPr>
          <a:xfrm>
            <a:off x="6354032" y="3324605"/>
            <a:ext cx="67584" cy="76249"/>
          </a:xfrm>
          <a:custGeom>
            <a:avLst/>
            <a:gdLst/>
            <a:ahLst/>
            <a:cxnLst/>
            <a:rect l="0" t="0" r="0" b="0"/>
            <a:pathLst>
              <a:path w="48" h="54">
                <a:moveTo>
                  <a:pt x="42" y="42"/>
                </a:moveTo>
                <a:lnTo>
                  <a:pt x="48" y="54"/>
                </a:lnTo>
                <a:lnTo>
                  <a:pt x="0" y="0"/>
                </a:lnTo>
                <a:lnTo>
                  <a:pt x="12" y="18"/>
                </a:lnTo>
                <a:lnTo>
                  <a:pt x="4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9" name="任意多边形 16752"/>
          <p:cNvSpPr/>
          <p:nvPr/>
        </p:nvSpPr>
        <p:spPr>
          <a:xfrm>
            <a:off x="6132217" y="3128784"/>
            <a:ext cx="187156" cy="102243"/>
          </a:xfrm>
          <a:custGeom>
            <a:avLst/>
            <a:gdLst/>
            <a:ahLst/>
            <a:cxnLst/>
            <a:rect l="0" t="0" r="0" b="0"/>
            <a:pathLst>
              <a:path w="22" h="12">
                <a:moveTo>
                  <a:pt x="10" y="10"/>
                </a:moveTo>
                <a:cubicBezTo>
                  <a:pt x="14" y="11"/>
                  <a:pt x="14" y="11"/>
                  <a:pt x="14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10"/>
                  <a:pt x="19" y="10"/>
                  <a:pt x="19" y="10"/>
                </a:cubicBezTo>
                <a:cubicBezTo>
                  <a:pt x="20" y="8"/>
                  <a:pt x="20" y="8"/>
                  <a:pt x="20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4"/>
                  <a:pt x="17" y="4"/>
                  <a:pt x="17" y="4"/>
                </a:cubicBezTo>
                <a:cubicBezTo>
                  <a:pt x="13" y="2"/>
                  <a:pt x="13" y="2"/>
                  <a:pt x="13" y="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1"/>
                  <a:pt x="9" y="1"/>
                </a:cubicBezTo>
                <a:cubicBezTo>
                  <a:pt x="7" y="0"/>
                  <a:pt x="7" y="0"/>
                  <a:pt x="7" y="0"/>
                </a:cubicBezTo>
                <a:cubicBezTo>
                  <a:pt x="6" y="1"/>
                  <a:pt x="6" y="1"/>
                  <a:pt x="6" y="1"/>
                </a:cubicBezTo>
                <a:cubicBezTo>
                  <a:pt x="4" y="2"/>
                  <a:pt x="4" y="2"/>
                  <a:pt x="4" y="2"/>
                </a:cubicBezTo>
                <a:cubicBezTo>
                  <a:pt x="2" y="3"/>
                  <a:pt x="2" y="3"/>
                  <a:pt x="2" y="3"/>
                </a:cubicBezTo>
                <a:cubicBezTo>
                  <a:pt x="0" y="4"/>
                  <a:pt x="0" y="4"/>
                  <a:pt x="0" y="4"/>
                </a:cubicBezTo>
                <a:cubicBezTo>
                  <a:pt x="1" y="5"/>
                  <a:pt x="1" y="5"/>
                  <a:pt x="1" y="5"/>
                </a:cubicBezTo>
                <a:cubicBezTo>
                  <a:pt x="3" y="7"/>
                  <a:pt x="3" y="7"/>
                  <a:pt x="3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9" y="11"/>
                  <a:pt x="9" y="11"/>
                  <a:pt x="9" y="11"/>
                </a:cubicBezTo>
                <a:lnTo>
                  <a:pt x="10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0" name="任意多边形 16753"/>
          <p:cNvSpPr/>
          <p:nvPr/>
        </p:nvSpPr>
        <p:spPr>
          <a:xfrm>
            <a:off x="6243124" y="3231027"/>
            <a:ext cx="178491" cy="98776"/>
          </a:xfrm>
          <a:custGeom>
            <a:avLst/>
            <a:gdLst/>
            <a:ahLst/>
            <a:cxnLst/>
            <a:rect l="0" t="0" r="0" b="0"/>
            <a:pathLst>
              <a:path w="21" h="12">
                <a:moveTo>
                  <a:pt x="15" y="0"/>
                </a:moveTo>
                <a:cubicBezTo>
                  <a:pt x="13" y="1"/>
                  <a:pt x="13" y="1"/>
                  <a:pt x="13" y="1"/>
                </a:cubicBezTo>
                <a:cubicBezTo>
                  <a:pt x="9" y="2"/>
                  <a:pt x="9" y="2"/>
                  <a:pt x="9" y="2"/>
                </a:cubicBezTo>
                <a:cubicBezTo>
                  <a:pt x="6" y="3"/>
                  <a:pt x="6" y="3"/>
                  <a:pt x="6" y="3"/>
                </a:cubicBezTo>
                <a:cubicBezTo>
                  <a:pt x="4" y="3"/>
                  <a:pt x="4" y="3"/>
                  <a:pt x="4" y="3"/>
                </a:cubicBezTo>
                <a:cubicBezTo>
                  <a:pt x="3" y="2"/>
                  <a:pt x="3" y="2"/>
                  <a:pt x="3" y="2"/>
                </a:cubicBezTo>
                <a:cubicBezTo>
                  <a:pt x="2" y="4"/>
                  <a:pt x="2" y="4"/>
                  <a:pt x="2" y="4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9"/>
                  <a:pt x="1" y="9"/>
                  <a:pt x="1" y="9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1"/>
                  <a:pt x="7" y="12"/>
                  <a:pt x="8" y="12"/>
                </a:cubicBezTo>
                <a:cubicBezTo>
                  <a:pt x="8" y="12"/>
                  <a:pt x="9" y="12"/>
                  <a:pt x="9" y="12"/>
                </a:cubicBezTo>
                <a:cubicBezTo>
                  <a:pt x="11" y="12"/>
                  <a:pt x="12" y="12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8" y="6"/>
                  <a:pt x="18" y="6"/>
                  <a:pt x="18" y="6"/>
                </a:cubicBezTo>
                <a:cubicBezTo>
                  <a:pt x="21" y="1"/>
                  <a:pt x="21" y="1"/>
                  <a:pt x="21" y="1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8" y="0"/>
                  <a:pt x="18" y="0"/>
                </a:cubicBezTo>
                <a:lnTo>
                  <a:pt x="15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1" name="任意多边形 16754"/>
          <p:cNvSpPr/>
          <p:nvPr/>
        </p:nvSpPr>
        <p:spPr>
          <a:xfrm>
            <a:off x="6260453" y="3179039"/>
            <a:ext cx="152498" cy="76249"/>
          </a:xfrm>
          <a:custGeom>
            <a:avLst/>
            <a:gdLst/>
            <a:ahLst/>
            <a:cxnLst/>
            <a:rect l="0" t="0" r="0" b="0"/>
            <a:pathLst>
              <a:path w="108" h="54">
                <a:moveTo>
                  <a:pt x="66" y="12"/>
                </a:moveTo>
                <a:lnTo>
                  <a:pt x="42" y="0"/>
                </a:lnTo>
                <a:lnTo>
                  <a:pt x="42" y="0"/>
                </a:lnTo>
                <a:lnTo>
                  <a:pt x="30" y="12"/>
                </a:lnTo>
                <a:lnTo>
                  <a:pt x="24" y="24"/>
                </a:lnTo>
                <a:lnTo>
                  <a:pt x="0" y="36"/>
                </a:lnTo>
                <a:lnTo>
                  <a:pt x="6" y="48"/>
                </a:lnTo>
                <a:lnTo>
                  <a:pt x="6" y="48"/>
                </a:lnTo>
                <a:lnTo>
                  <a:pt x="12" y="54"/>
                </a:lnTo>
                <a:lnTo>
                  <a:pt x="24" y="54"/>
                </a:lnTo>
                <a:lnTo>
                  <a:pt x="42" y="48"/>
                </a:lnTo>
                <a:lnTo>
                  <a:pt x="66" y="42"/>
                </a:lnTo>
                <a:lnTo>
                  <a:pt x="78" y="36"/>
                </a:lnTo>
                <a:lnTo>
                  <a:pt x="96" y="36"/>
                </a:lnTo>
                <a:lnTo>
                  <a:pt x="108" y="36"/>
                </a:lnTo>
                <a:lnTo>
                  <a:pt x="102" y="30"/>
                </a:lnTo>
                <a:lnTo>
                  <a:pt x="102" y="12"/>
                </a:lnTo>
                <a:lnTo>
                  <a:pt x="90" y="12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2" name="任意多边形 16755"/>
          <p:cNvSpPr/>
          <p:nvPr/>
        </p:nvSpPr>
        <p:spPr>
          <a:xfrm>
            <a:off x="6421615" y="3400854"/>
            <a:ext cx="190622" cy="162895"/>
          </a:xfrm>
          <a:custGeom>
            <a:avLst/>
            <a:gdLst/>
            <a:ahLst/>
            <a:cxnLst/>
            <a:rect l="0" t="0" r="0" b="0"/>
            <a:pathLst>
              <a:path w="132" h="115">
                <a:moveTo>
                  <a:pt x="48" y="6"/>
                </a:moveTo>
                <a:lnTo>
                  <a:pt x="12" y="6"/>
                </a:lnTo>
                <a:lnTo>
                  <a:pt x="0" y="0"/>
                </a:lnTo>
                <a:lnTo>
                  <a:pt x="0" y="12"/>
                </a:lnTo>
                <a:lnTo>
                  <a:pt x="6" y="30"/>
                </a:lnTo>
                <a:lnTo>
                  <a:pt x="0" y="48"/>
                </a:lnTo>
                <a:lnTo>
                  <a:pt x="6" y="61"/>
                </a:lnTo>
                <a:lnTo>
                  <a:pt x="12" y="73"/>
                </a:lnTo>
                <a:lnTo>
                  <a:pt x="12" y="73"/>
                </a:lnTo>
                <a:lnTo>
                  <a:pt x="48" y="73"/>
                </a:lnTo>
                <a:lnTo>
                  <a:pt x="66" y="73"/>
                </a:lnTo>
                <a:lnTo>
                  <a:pt x="72" y="67"/>
                </a:lnTo>
                <a:lnTo>
                  <a:pt x="72" y="73"/>
                </a:lnTo>
                <a:lnTo>
                  <a:pt x="66" y="85"/>
                </a:lnTo>
                <a:lnTo>
                  <a:pt x="60" y="91"/>
                </a:lnTo>
                <a:lnTo>
                  <a:pt x="66" y="115"/>
                </a:lnTo>
                <a:lnTo>
                  <a:pt x="90" y="97"/>
                </a:lnTo>
                <a:lnTo>
                  <a:pt x="114" y="97"/>
                </a:lnTo>
                <a:lnTo>
                  <a:pt x="126" y="79"/>
                </a:lnTo>
                <a:lnTo>
                  <a:pt x="132" y="79"/>
                </a:lnTo>
                <a:lnTo>
                  <a:pt x="96" y="67"/>
                </a:lnTo>
                <a:lnTo>
                  <a:pt x="90" y="36"/>
                </a:lnTo>
                <a:lnTo>
                  <a:pt x="114" y="12"/>
                </a:lnTo>
                <a:lnTo>
                  <a:pt x="114" y="12"/>
                </a:lnTo>
                <a:lnTo>
                  <a:pt x="78" y="0"/>
                </a:lnTo>
                <a:lnTo>
                  <a:pt x="48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3" name="任意多边形 16756"/>
          <p:cNvSpPr/>
          <p:nvPr/>
        </p:nvSpPr>
        <p:spPr>
          <a:xfrm>
            <a:off x="6302044" y="3324605"/>
            <a:ext cx="138634" cy="239144"/>
          </a:xfrm>
          <a:custGeom>
            <a:avLst/>
            <a:gdLst/>
            <a:ahLst/>
            <a:cxnLst/>
            <a:rect l="0" t="0" r="0" b="0"/>
            <a:pathLst>
              <a:path w="16" h="28">
                <a:moveTo>
                  <a:pt x="9" y="24"/>
                </a:moveTo>
                <a:cubicBezTo>
                  <a:pt x="9" y="23"/>
                  <a:pt x="9" y="23"/>
                  <a:pt x="9" y="23"/>
                </a:cubicBezTo>
                <a:cubicBezTo>
                  <a:pt x="13" y="22"/>
                  <a:pt x="13" y="22"/>
                  <a:pt x="13" y="22"/>
                </a:cubicBezTo>
                <a:cubicBezTo>
                  <a:pt x="16" y="21"/>
                  <a:pt x="16" y="21"/>
                  <a:pt x="16" y="21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4"/>
                  <a:pt x="15" y="14"/>
                  <a:pt x="15" y="14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9"/>
                  <a:pt x="14" y="9"/>
                  <a:pt x="14" y="9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3"/>
                  <a:pt x="8" y="3"/>
                  <a:pt x="8" y="3"/>
                </a:cubicBezTo>
                <a:cubicBezTo>
                  <a:pt x="6" y="0"/>
                  <a:pt x="6" y="0"/>
                  <a:pt x="6" y="0"/>
                </a:cubicBezTo>
                <a:cubicBezTo>
                  <a:pt x="5" y="1"/>
                  <a:pt x="4" y="1"/>
                  <a:pt x="2" y="1"/>
                </a:cubicBezTo>
                <a:cubicBezTo>
                  <a:pt x="2" y="2"/>
                  <a:pt x="2" y="2"/>
                  <a:pt x="2" y="2"/>
                </a:cubicBezTo>
                <a:cubicBezTo>
                  <a:pt x="3" y="4"/>
                  <a:pt x="3" y="4"/>
                  <a:pt x="3" y="4"/>
                </a:cubicBezTo>
                <a:cubicBezTo>
                  <a:pt x="3" y="6"/>
                  <a:pt x="3" y="6"/>
                  <a:pt x="3" y="6"/>
                </a:cubicBezTo>
                <a:cubicBezTo>
                  <a:pt x="4" y="9"/>
                  <a:pt x="4" y="9"/>
                  <a:pt x="4" y="9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8"/>
                  <a:pt x="6" y="28"/>
                  <a:pt x="6" y="28"/>
                </a:cubicBezTo>
                <a:cubicBezTo>
                  <a:pt x="8" y="26"/>
                  <a:pt x="8" y="26"/>
                  <a:pt x="8" y="26"/>
                </a:cubicBezTo>
                <a:lnTo>
                  <a:pt x="9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4" name="任意多边形 16757"/>
          <p:cNvSpPr/>
          <p:nvPr/>
        </p:nvSpPr>
        <p:spPr>
          <a:xfrm>
            <a:off x="6173807" y="3288213"/>
            <a:ext cx="161162" cy="187156"/>
          </a:xfrm>
          <a:custGeom>
            <a:avLst/>
            <a:gdLst/>
            <a:ahLst/>
            <a:cxnLst/>
            <a:rect l="0" t="0" r="0" b="0"/>
            <a:pathLst>
              <a:path w="19" h="22">
                <a:moveTo>
                  <a:pt x="19" y="13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6" y="5"/>
                  <a:pt x="16" y="5"/>
                </a:cubicBezTo>
                <a:cubicBezTo>
                  <a:pt x="15" y="5"/>
                  <a:pt x="12" y="4"/>
                  <a:pt x="12" y="4"/>
                </a:cubicBezTo>
                <a:cubicBezTo>
                  <a:pt x="9" y="2"/>
                  <a:pt x="9" y="2"/>
                  <a:pt x="9" y="2"/>
                </a:cubicBezTo>
                <a:cubicBezTo>
                  <a:pt x="8" y="0"/>
                  <a:pt x="8" y="0"/>
                  <a:pt x="8" y="0"/>
                </a:cubicBezTo>
                <a:cubicBezTo>
                  <a:pt x="5" y="2"/>
                  <a:pt x="5" y="2"/>
                  <a:pt x="5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5"/>
                  <a:pt x="0" y="5"/>
                  <a:pt x="0" y="5"/>
                </a:cubicBezTo>
                <a:cubicBezTo>
                  <a:pt x="0" y="7"/>
                  <a:pt x="0" y="7"/>
                  <a:pt x="0" y="7"/>
                </a:cubicBezTo>
                <a:cubicBezTo>
                  <a:pt x="2" y="7"/>
                  <a:pt x="2" y="7"/>
                  <a:pt x="2" y="7"/>
                </a:cubicBezTo>
                <a:cubicBezTo>
                  <a:pt x="6" y="12"/>
                  <a:pt x="6" y="12"/>
                  <a:pt x="6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17"/>
                  <a:pt x="16" y="17"/>
                  <a:pt x="16" y="17"/>
                </a:cubicBezTo>
                <a:lnTo>
                  <a:pt x="19" y="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5" name="任意多边形 16758"/>
          <p:cNvSpPr/>
          <p:nvPr/>
        </p:nvSpPr>
        <p:spPr>
          <a:xfrm>
            <a:off x="6345366" y="2931230"/>
            <a:ext cx="84914" cy="51988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6" name="任意多边形 16759"/>
          <p:cNvSpPr/>
          <p:nvPr/>
        </p:nvSpPr>
        <p:spPr>
          <a:xfrm>
            <a:off x="6191136" y="2957224"/>
            <a:ext cx="265137" cy="237410"/>
          </a:xfrm>
          <a:custGeom>
            <a:avLst/>
            <a:gdLst/>
            <a:ahLst/>
            <a:cxnLst/>
            <a:rect l="0" t="0" r="0" b="0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7" name="任意多边形 16760"/>
          <p:cNvSpPr/>
          <p:nvPr/>
        </p:nvSpPr>
        <p:spPr>
          <a:xfrm>
            <a:off x="5976253" y="3263952"/>
            <a:ext cx="119571" cy="65851"/>
          </a:xfrm>
          <a:custGeom>
            <a:avLst/>
            <a:gdLst/>
            <a:ahLst/>
            <a:cxnLst/>
            <a:rect l="0" t="0" r="0" b="0"/>
            <a:pathLst>
              <a:path w="84" h="48">
                <a:moveTo>
                  <a:pt x="66" y="12"/>
                </a:moveTo>
                <a:lnTo>
                  <a:pt x="60" y="6"/>
                </a:lnTo>
                <a:lnTo>
                  <a:pt x="48" y="0"/>
                </a:lnTo>
                <a:lnTo>
                  <a:pt x="30" y="6"/>
                </a:lnTo>
                <a:lnTo>
                  <a:pt x="24" y="0"/>
                </a:lnTo>
                <a:lnTo>
                  <a:pt x="24" y="0"/>
                </a:lnTo>
                <a:lnTo>
                  <a:pt x="18" y="6"/>
                </a:lnTo>
                <a:lnTo>
                  <a:pt x="0" y="24"/>
                </a:lnTo>
                <a:lnTo>
                  <a:pt x="0" y="36"/>
                </a:lnTo>
                <a:lnTo>
                  <a:pt x="12" y="36"/>
                </a:lnTo>
                <a:lnTo>
                  <a:pt x="18" y="48"/>
                </a:lnTo>
                <a:lnTo>
                  <a:pt x="18" y="48"/>
                </a:lnTo>
                <a:lnTo>
                  <a:pt x="24" y="48"/>
                </a:lnTo>
                <a:lnTo>
                  <a:pt x="42" y="36"/>
                </a:lnTo>
                <a:lnTo>
                  <a:pt x="48" y="42"/>
                </a:lnTo>
                <a:lnTo>
                  <a:pt x="66" y="36"/>
                </a:lnTo>
                <a:lnTo>
                  <a:pt x="78" y="30"/>
                </a:lnTo>
                <a:lnTo>
                  <a:pt x="84" y="30"/>
                </a:lnTo>
                <a:lnTo>
                  <a:pt x="78" y="24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8" name="任意多边形 16761"/>
          <p:cNvSpPr/>
          <p:nvPr/>
        </p:nvSpPr>
        <p:spPr>
          <a:xfrm>
            <a:off x="6028241" y="2820323"/>
            <a:ext cx="77981" cy="136902"/>
          </a:xfrm>
          <a:custGeom>
            <a:avLst/>
            <a:gdLst/>
            <a:ahLst/>
            <a:cxnLst/>
            <a:rect l="0" t="0" r="0" b="0"/>
            <a:pathLst>
              <a:path w="9" h="16">
                <a:moveTo>
                  <a:pt x="6" y="16"/>
                </a:moveTo>
                <a:cubicBezTo>
                  <a:pt x="5" y="15"/>
                  <a:pt x="5" y="14"/>
                  <a:pt x="5" y="13"/>
                </a:cubicBezTo>
                <a:cubicBezTo>
                  <a:pt x="5" y="11"/>
                  <a:pt x="6" y="9"/>
                  <a:pt x="6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7"/>
                  <a:pt x="9" y="7"/>
                  <a:pt x="9" y="7"/>
                </a:cubicBezTo>
                <a:cubicBezTo>
                  <a:pt x="7" y="6"/>
                  <a:pt x="7" y="6"/>
                  <a:pt x="7" y="6"/>
                </a:cubicBezTo>
                <a:cubicBezTo>
                  <a:pt x="7" y="4"/>
                  <a:pt x="7" y="4"/>
                  <a:pt x="7" y="4"/>
                </a:cubicBezTo>
                <a:cubicBezTo>
                  <a:pt x="7" y="0"/>
                  <a:pt x="7" y="0"/>
                  <a:pt x="7" y="0"/>
                </a:cubicBezTo>
                <a:cubicBezTo>
                  <a:pt x="4" y="2"/>
                  <a:pt x="4" y="2"/>
                  <a:pt x="4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7"/>
                  <a:pt x="0" y="7"/>
                  <a:pt x="0" y="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5"/>
                  <a:pt x="4" y="15"/>
                  <a:pt x="4" y="15"/>
                </a:cubicBezTo>
                <a:lnTo>
                  <a:pt x="6" y="1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9" name="任意多边形 16762"/>
          <p:cNvSpPr/>
          <p:nvPr/>
        </p:nvSpPr>
        <p:spPr>
          <a:xfrm>
            <a:off x="5882675" y="3101057"/>
            <a:ext cx="93578" cy="84914"/>
          </a:xfrm>
          <a:custGeom>
            <a:avLst/>
            <a:gdLst/>
            <a:ahLst/>
            <a:cxnLst/>
            <a:rect l="0" t="0" r="0" b="0"/>
            <a:pathLst>
              <a:path w="66" h="60">
                <a:moveTo>
                  <a:pt x="18" y="30"/>
                </a:moveTo>
                <a:lnTo>
                  <a:pt x="24" y="42"/>
                </a:lnTo>
                <a:lnTo>
                  <a:pt x="36" y="48"/>
                </a:lnTo>
                <a:lnTo>
                  <a:pt x="48" y="54"/>
                </a:lnTo>
                <a:lnTo>
                  <a:pt x="54" y="60"/>
                </a:lnTo>
                <a:lnTo>
                  <a:pt x="60" y="48"/>
                </a:lnTo>
                <a:lnTo>
                  <a:pt x="66" y="36"/>
                </a:lnTo>
                <a:lnTo>
                  <a:pt x="60" y="24"/>
                </a:lnTo>
                <a:lnTo>
                  <a:pt x="60" y="24"/>
                </a:lnTo>
                <a:lnTo>
                  <a:pt x="54" y="18"/>
                </a:lnTo>
                <a:lnTo>
                  <a:pt x="48" y="12"/>
                </a:lnTo>
                <a:lnTo>
                  <a:pt x="36" y="6"/>
                </a:lnTo>
                <a:lnTo>
                  <a:pt x="24" y="6"/>
                </a:lnTo>
                <a:lnTo>
                  <a:pt x="18" y="0"/>
                </a:lnTo>
                <a:lnTo>
                  <a:pt x="6" y="6"/>
                </a:lnTo>
                <a:lnTo>
                  <a:pt x="0" y="12"/>
                </a:lnTo>
                <a:lnTo>
                  <a:pt x="6" y="24"/>
                </a:lnTo>
                <a:lnTo>
                  <a:pt x="18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0" name="任意多边形 16763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1" name="任意多边形 16764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2" name="任意多边形 16765"/>
          <p:cNvSpPr/>
          <p:nvPr/>
        </p:nvSpPr>
        <p:spPr>
          <a:xfrm>
            <a:off x="5480636" y="4029906"/>
            <a:ext cx="445362" cy="419368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3" name="任意多边形 16766"/>
          <p:cNvSpPr/>
          <p:nvPr/>
        </p:nvSpPr>
        <p:spPr>
          <a:xfrm>
            <a:off x="6929363" y="4416349"/>
            <a:ext cx="256473" cy="346585"/>
          </a:xfrm>
          <a:custGeom>
            <a:avLst/>
            <a:gdLst/>
            <a:ahLst/>
            <a:cxnLst/>
            <a:rect l="0" t="0" r="0" b="0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4" name="任意多边形 16767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5" name="任意多边形 16768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6" name="任意多边形 16769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7" name="任意多边形 16770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8" name="任意多边形 16771"/>
          <p:cNvSpPr/>
          <p:nvPr/>
        </p:nvSpPr>
        <p:spPr>
          <a:xfrm>
            <a:off x="6260453" y="5334800"/>
            <a:ext cx="434964" cy="386442"/>
          </a:xfrm>
          <a:custGeom>
            <a:avLst/>
            <a:gdLst/>
            <a:ahLst/>
            <a:cxnLst/>
            <a:rect l="0" t="0" r="0" b="0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9" name="任意多边形 16772"/>
          <p:cNvSpPr/>
          <p:nvPr/>
        </p:nvSpPr>
        <p:spPr>
          <a:xfrm>
            <a:off x="6354032" y="5208296"/>
            <a:ext cx="258206" cy="256473"/>
          </a:xfrm>
          <a:custGeom>
            <a:avLst/>
            <a:gdLst/>
            <a:ahLst/>
            <a:cxnLst/>
            <a:rect l="0" t="0" r="0" b="0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0" name="任意多边形 16773"/>
          <p:cNvSpPr/>
          <p:nvPr/>
        </p:nvSpPr>
        <p:spPr>
          <a:xfrm>
            <a:off x="6619169" y="5010743"/>
            <a:ext cx="292865" cy="460959"/>
          </a:xfrm>
          <a:custGeom>
            <a:avLst/>
            <a:gdLst/>
            <a:ahLst/>
            <a:cxnLst/>
            <a:rect l="0" t="0" r="0" b="0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1" name="任意多边形 16774"/>
          <p:cNvSpPr/>
          <p:nvPr/>
        </p:nvSpPr>
        <p:spPr>
          <a:xfrm>
            <a:off x="6619169" y="4747338"/>
            <a:ext cx="284200" cy="289399"/>
          </a:xfrm>
          <a:custGeom>
            <a:avLst/>
            <a:gdLst/>
            <a:ahLst/>
            <a:cxnLst/>
            <a:rect l="0" t="0" r="0" b="0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2" name="任意多边形 16775"/>
          <p:cNvSpPr/>
          <p:nvPr/>
        </p:nvSpPr>
        <p:spPr>
          <a:xfrm>
            <a:off x="6139149" y="4882506"/>
            <a:ext cx="325790" cy="325790"/>
          </a:xfrm>
          <a:custGeom>
            <a:avLst/>
            <a:gdLst/>
            <a:ahLst/>
            <a:cxnLst/>
            <a:rect l="0" t="0" r="0" b="0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3" name="任意多边形 16776"/>
          <p:cNvSpPr/>
          <p:nvPr/>
        </p:nvSpPr>
        <p:spPr>
          <a:xfrm>
            <a:off x="6139149" y="4575778"/>
            <a:ext cx="506015" cy="502549"/>
          </a:xfrm>
          <a:custGeom>
            <a:avLst/>
            <a:gdLst/>
            <a:ahLst/>
            <a:cxnLst/>
            <a:rect l="0" t="0" r="0" b="0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4" name="任意多边形 16777"/>
          <p:cNvSpPr/>
          <p:nvPr/>
        </p:nvSpPr>
        <p:spPr>
          <a:xfrm>
            <a:off x="6704083" y="4234391"/>
            <a:ext cx="403772" cy="386443"/>
          </a:xfrm>
          <a:custGeom>
            <a:avLst/>
            <a:gdLst/>
            <a:ahLst/>
            <a:cxnLst/>
            <a:rect l="0" t="0" r="0" b="0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5" name="任意多边形 16778"/>
          <p:cNvSpPr/>
          <p:nvPr/>
        </p:nvSpPr>
        <p:spPr>
          <a:xfrm>
            <a:off x="6730076" y="4593108"/>
            <a:ext cx="223548" cy="256473"/>
          </a:xfrm>
          <a:custGeom>
            <a:avLst/>
            <a:gdLst/>
            <a:ahLst/>
            <a:cxnLst/>
            <a:rect l="0" t="0" r="0" b="0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6" name="任意多边形 16779"/>
          <p:cNvSpPr/>
          <p:nvPr/>
        </p:nvSpPr>
        <p:spPr>
          <a:xfrm>
            <a:off x="6489200" y="5147644"/>
            <a:ext cx="206218" cy="195820"/>
          </a:xfrm>
          <a:custGeom>
            <a:avLst/>
            <a:gdLst/>
            <a:ahLst/>
            <a:cxnLst/>
            <a:rect l="0" t="0" r="0" b="0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7" name="任意多边形 16780"/>
          <p:cNvSpPr/>
          <p:nvPr/>
        </p:nvSpPr>
        <p:spPr>
          <a:xfrm>
            <a:off x="6412951" y="4620834"/>
            <a:ext cx="369113" cy="594393"/>
          </a:xfrm>
          <a:custGeom>
            <a:avLst/>
            <a:gdLst/>
            <a:ahLst/>
            <a:cxnLst/>
            <a:rect l="0" t="0" r="0" b="0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8" name="任意多边形 16781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9" name="任意多边形 16782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0" name="任意多边形 16783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1" name="任意多边形 16784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2" name="任意多边形 16785"/>
          <p:cNvSpPr/>
          <p:nvPr/>
        </p:nvSpPr>
        <p:spPr>
          <a:xfrm>
            <a:off x="5728444" y="4431945"/>
            <a:ext cx="110907" cy="143833"/>
          </a:xfrm>
          <a:custGeom>
            <a:avLst/>
            <a:gdLst/>
            <a:ahLst/>
            <a:cxnLst/>
            <a:rect l="0" t="0" r="0" b="0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3" name="任意多边形 16786"/>
          <p:cNvSpPr/>
          <p:nvPr/>
        </p:nvSpPr>
        <p:spPr>
          <a:xfrm>
            <a:off x="5893073" y="4321038"/>
            <a:ext cx="324057" cy="291132"/>
          </a:xfrm>
          <a:custGeom>
            <a:avLst/>
            <a:gdLst/>
            <a:ahLst/>
            <a:cxnLst/>
            <a:rect l="0" t="0" r="0" b="0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4" name="任意多边形 16787"/>
          <p:cNvSpPr/>
          <p:nvPr/>
        </p:nvSpPr>
        <p:spPr>
          <a:xfrm>
            <a:off x="6208466" y="4431945"/>
            <a:ext cx="350051" cy="204485"/>
          </a:xfrm>
          <a:custGeom>
            <a:avLst/>
            <a:gdLst/>
            <a:ahLst/>
            <a:cxnLst/>
            <a:rect l="0" t="0" r="0" b="0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5" name="任意多边形 16788"/>
          <p:cNvSpPr/>
          <p:nvPr/>
        </p:nvSpPr>
        <p:spPr>
          <a:xfrm>
            <a:off x="6106222" y="4620834"/>
            <a:ext cx="213151" cy="254740"/>
          </a:xfrm>
          <a:custGeom>
            <a:avLst/>
            <a:gdLst/>
            <a:ahLst/>
            <a:cxnLst/>
            <a:rect l="0" t="0" r="0" b="0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6" name="任意多边形 16789"/>
          <p:cNvSpPr/>
          <p:nvPr/>
        </p:nvSpPr>
        <p:spPr>
          <a:xfrm>
            <a:off x="6062900" y="4672822"/>
            <a:ext cx="128237" cy="142100"/>
          </a:xfrm>
          <a:custGeom>
            <a:avLst/>
            <a:gdLst/>
            <a:ahLst/>
            <a:cxnLst/>
            <a:rect l="0" t="0" r="0" b="0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7" name="任意多边形 16790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8" name="任意多边形 16791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9" name="任意多边形 16792"/>
          <p:cNvSpPr/>
          <p:nvPr/>
        </p:nvSpPr>
        <p:spPr>
          <a:xfrm>
            <a:off x="5839352" y="4379957"/>
            <a:ext cx="69317" cy="171560"/>
          </a:xfrm>
          <a:custGeom>
            <a:avLst/>
            <a:gdLst/>
            <a:ahLst/>
            <a:cxnLst/>
            <a:rect l="0" t="0" r="0" b="0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0" name="任意多边形 16793"/>
          <p:cNvSpPr/>
          <p:nvPr/>
        </p:nvSpPr>
        <p:spPr>
          <a:xfrm>
            <a:off x="5813358" y="4425013"/>
            <a:ext cx="60652" cy="135168"/>
          </a:xfrm>
          <a:custGeom>
            <a:avLst/>
            <a:gdLst/>
            <a:ahLst/>
            <a:cxnLst/>
            <a:rect l="0" t="0" r="0" b="0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1" name="任意多边形 16794"/>
          <p:cNvSpPr/>
          <p:nvPr/>
        </p:nvSpPr>
        <p:spPr>
          <a:xfrm>
            <a:off x="6132217" y="5184035"/>
            <a:ext cx="350051" cy="355251"/>
          </a:xfrm>
          <a:custGeom>
            <a:avLst/>
            <a:gdLst/>
            <a:ahLst/>
            <a:cxnLst/>
            <a:rect l="0" t="0" r="0" b="0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0" y="18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2" name="任意多边形 16795"/>
          <p:cNvSpPr/>
          <p:nvPr/>
        </p:nvSpPr>
        <p:spPr>
          <a:xfrm>
            <a:off x="5839352" y="4210130"/>
            <a:ext cx="86646" cy="102243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3" name="任意多边形 16796"/>
          <p:cNvSpPr/>
          <p:nvPr/>
        </p:nvSpPr>
        <p:spPr>
          <a:xfrm>
            <a:off x="1137920" y="1946927"/>
            <a:ext cx="738227" cy="1006831"/>
          </a:xfrm>
          <a:custGeom>
            <a:avLst/>
            <a:gdLst/>
            <a:ahLst/>
            <a:cxnLst/>
            <a:rect l="0" t="0" r="0" b="0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4" name="任意多边形 16797"/>
          <p:cNvSpPr/>
          <p:nvPr/>
        </p:nvSpPr>
        <p:spPr>
          <a:xfrm>
            <a:off x="1876147" y="1905337"/>
            <a:ext cx="2313458" cy="1585629"/>
          </a:xfrm>
          <a:custGeom>
            <a:avLst/>
            <a:gdLst/>
            <a:ahLst/>
            <a:cxnLst/>
            <a:rect l="0" t="0" r="0" b="0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5" name="任意多边形 16798"/>
          <p:cNvSpPr/>
          <p:nvPr/>
        </p:nvSpPr>
        <p:spPr>
          <a:xfrm>
            <a:off x="2312845" y="3225828"/>
            <a:ext cx="1566566" cy="809278"/>
          </a:xfrm>
          <a:custGeom>
            <a:avLst/>
            <a:gdLst/>
            <a:ahLst/>
            <a:cxnLst/>
            <a:rect l="0" t="0" r="0" b="0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任意多边形 16799"/>
          <p:cNvSpPr/>
          <p:nvPr/>
        </p:nvSpPr>
        <p:spPr>
          <a:xfrm>
            <a:off x="3312743" y="4324503"/>
            <a:ext cx="121305" cy="123038"/>
          </a:xfrm>
          <a:custGeom>
            <a:avLst/>
            <a:gdLst/>
            <a:ahLst/>
            <a:cxnLst/>
            <a:rect l="0" t="0" r="0" b="0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7" name="任意多边形 16800"/>
          <p:cNvSpPr/>
          <p:nvPr/>
        </p:nvSpPr>
        <p:spPr>
          <a:xfrm>
            <a:off x="3356067" y="4437144"/>
            <a:ext cx="103976" cy="76249"/>
          </a:xfrm>
          <a:custGeom>
            <a:avLst/>
            <a:gdLst/>
            <a:ahLst/>
            <a:cxnLst/>
            <a:rect l="0" t="0" r="0" b="0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8" name="任意多边形 16801"/>
          <p:cNvSpPr/>
          <p:nvPr/>
        </p:nvSpPr>
        <p:spPr>
          <a:xfrm>
            <a:off x="3451378" y="4480467"/>
            <a:ext cx="154231" cy="65851"/>
          </a:xfrm>
          <a:custGeom>
            <a:avLst/>
            <a:gdLst/>
            <a:ahLst/>
            <a:cxnLst/>
            <a:rect l="0" t="0" r="0" b="0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9" name="任意多边形 16802"/>
          <p:cNvSpPr/>
          <p:nvPr/>
        </p:nvSpPr>
        <p:spPr>
          <a:xfrm>
            <a:off x="3553621" y="4404218"/>
            <a:ext cx="317125" cy="348319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0" name="任意多边形 16803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  <a:lnTo>
                  <a:pt x="0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1" name="任意多边形 16804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2" name="任意多边形 16805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3" name="任意多边形 16806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4" name="任意多边形 16807"/>
          <p:cNvSpPr/>
          <p:nvPr/>
        </p:nvSpPr>
        <p:spPr>
          <a:xfrm>
            <a:off x="4224263" y="4582710"/>
            <a:ext cx="83181" cy="102242"/>
          </a:xfrm>
          <a:custGeom>
            <a:avLst/>
            <a:gdLst/>
            <a:ahLst/>
            <a:cxnLst/>
            <a:rect l="0" t="0" r="0" b="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5" name="任意多边形 16809"/>
          <p:cNvSpPr/>
          <p:nvPr/>
        </p:nvSpPr>
        <p:spPr>
          <a:xfrm>
            <a:off x="3990319" y="5270682"/>
            <a:ext cx="242610" cy="225281"/>
          </a:xfrm>
          <a:custGeom>
            <a:avLst/>
            <a:gdLst/>
            <a:ahLst/>
            <a:cxnLst/>
            <a:rect l="0" t="0" r="0" b="0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6" name="任意多边形 16810"/>
          <p:cNvSpPr/>
          <p:nvPr/>
        </p:nvSpPr>
        <p:spPr>
          <a:xfrm>
            <a:off x="4113356" y="5587808"/>
            <a:ext cx="143834" cy="161162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7" name="任意多边形 16811"/>
          <p:cNvSpPr/>
          <p:nvPr/>
        </p:nvSpPr>
        <p:spPr>
          <a:xfrm>
            <a:off x="3801429" y="5009010"/>
            <a:ext cx="318859" cy="348318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22" y="39"/>
                </a:moveTo>
                <a:cubicBezTo>
                  <a:pt x="22" y="37"/>
                  <a:pt x="22" y="37"/>
                  <a:pt x="22" y="37"/>
                </a:cubicBezTo>
                <a:cubicBezTo>
                  <a:pt x="30" y="31"/>
                  <a:pt x="30" y="31"/>
                  <a:pt x="30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2" y="20"/>
                  <a:pt x="31" y="20"/>
                </a:cubicBezTo>
                <a:cubicBezTo>
                  <a:pt x="31" y="20"/>
                  <a:pt x="29" y="17"/>
                  <a:pt x="29" y="17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0"/>
                  <a:pt x="22" y="10"/>
                  <a:pt x="22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3" y="7"/>
                  <a:pt x="3" y="7"/>
                  <a:pt x="3" y="7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5"/>
                  <a:pt x="1" y="25"/>
                  <a:pt x="1" y="25"/>
                </a:cubicBezTo>
                <a:cubicBezTo>
                  <a:pt x="4" y="28"/>
                  <a:pt x="4" y="28"/>
                  <a:pt x="4" y="28"/>
                </a:cubicBezTo>
                <a:cubicBezTo>
                  <a:pt x="3" y="32"/>
                  <a:pt x="3" y="32"/>
                  <a:pt x="3" y="32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40"/>
                  <a:pt x="10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7" y="41"/>
                  <a:pt x="17" y="41"/>
                  <a:pt x="17" y="41"/>
                </a:cubicBezTo>
                <a:cubicBezTo>
                  <a:pt x="18" y="40"/>
                  <a:pt x="18" y="40"/>
                  <a:pt x="18" y="40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8" name="任意多边形 16812"/>
          <p:cNvSpPr/>
          <p:nvPr/>
        </p:nvSpPr>
        <p:spPr>
          <a:xfrm>
            <a:off x="3709584" y="4591374"/>
            <a:ext cx="1043222" cy="1105608"/>
          </a:xfrm>
          <a:custGeom>
            <a:avLst/>
            <a:gdLst/>
            <a:ahLst/>
            <a:cxnLst/>
            <a:rect l="0" t="0" r="0" b="0"/>
            <a:pathLst>
              <a:path w="122" h="130">
                <a:moveTo>
                  <a:pt x="61" y="101"/>
                </a:moveTo>
                <a:cubicBezTo>
                  <a:pt x="62" y="102"/>
                  <a:pt x="62" y="102"/>
                  <a:pt x="62" y="10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8" y="121"/>
                  <a:pt x="58" y="121"/>
                  <a:pt x="58" y="121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5" y="127"/>
                  <a:pt x="65" y="127"/>
                  <a:pt x="65" y="127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81" y="99"/>
                  <a:pt x="81" y="99"/>
                  <a:pt x="81" y="99"/>
                </a:cubicBezTo>
                <a:cubicBezTo>
                  <a:pt x="92" y="92"/>
                  <a:pt x="92" y="92"/>
                  <a:pt x="92" y="92"/>
                </a:cubicBezTo>
                <a:cubicBezTo>
                  <a:pt x="99" y="91"/>
                  <a:pt x="99" y="91"/>
                  <a:pt x="99" y="91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22" y="44"/>
                  <a:pt x="122" y="44"/>
                  <a:pt x="122" y="44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95" y="26"/>
                  <a:pt x="95" y="26"/>
                  <a:pt x="95" y="26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2"/>
                  <a:pt x="90" y="22"/>
                  <a:pt x="90" y="22"/>
                </a:cubicBezTo>
                <a:cubicBezTo>
                  <a:pt x="82" y="19"/>
                  <a:pt x="82" y="19"/>
                  <a:pt x="82" y="19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1"/>
                  <a:pt x="74" y="11"/>
                  <a:pt x="74" y="11"/>
                </a:cubicBezTo>
                <a:cubicBezTo>
                  <a:pt x="71" y="3"/>
                  <a:pt x="71" y="3"/>
                  <a:pt x="71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1"/>
                  <a:pt x="62" y="11"/>
                  <a:pt x="62" y="11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1" y="10"/>
                  <a:pt x="61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4" y="11"/>
                  <a:pt x="54" y="11"/>
                  <a:pt x="54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3"/>
                  <a:pt x="45" y="13"/>
                  <a:pt x="45" y="13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4"/>
                  <a:pt x="43" y="4"/>
                  <a:pt x="43" y="4"/>
                </a:cubicBezTo>
                <a:cubicBezTo>
                  <a:pt x="41" y="1"/>
                  <a:pt x="41" y="1"/>
                  <a:pt x="41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2"/>
                  <a:pt x="40" y="2"/>
                  <a:pt x="40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0" y="9"/>
                  <a:pt x="30" y="9"/>
                  <a:pt x="30" y="9"/>
                </a:cubicBezTo>
                <a:cubicBezTo>
                  <a:pt x="31" y="12"/>
                  <a:pt x="31" y="12"/>
                  <a:pt x="31" y="12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2"/>
                  <a:pt x="19" y="12"/>
                  <a:pt x="19" y="12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30"/>
                  <a:pt x="10" y="30"/>
                  <a:pt x="10" y="30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4" y="33"/>
                  <a:pt x="4" y="33"/>
                  <a:pt x="4" y="33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5"/>
                  <a:pt x="0" y="45"/>
                  <a:pt x="0" y="45"/>
                </a:cubicBezTo>
                <a:cubicBezTo>
                  <a:pt x="4" y="48"/>
                  <a:pt x="4" y="48"/>
                  <a:pt x="4" y="48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52"/>
                  <a:pt x="10" y="52"/>
                  <a:pt x="10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53"/>
                  <a:pt x="12" y="53"/>
                  <a:pt x="12" y="53"/>
                </a:cubicBezTo>
                <a:cubicBezTo>
                  <a:pt x="16" y="52"/>
                  <a:pt x="16" y="52"/>
                  <a:pt x="16" y="52"/>
                </a:cubicBezTo>
                <a:cubicBezTo>
                  <a:pt x="20" y="49"/>
                  <a:pt x="20" y="49"/>
                  <a:pt x="20" y="49"/>
                </a:cubicBezTo>
                <a:cubicBezTo>
                  <a:pt x="26" y="50"/>
                  <a:pt x="26" y="50"/>
                  <a:pt x="26" y="50"/>
                </a:cubicBezTo>
                <a:cubicBezTo>
                  <a:pt x="27" y="56"/>
                  <a:pt x="27" y="56"/>
                  <a:pt x="27" y="56"/>
                </a:cubicBezTo>
                <a:cubicBezTo>
                  <a:pt x="33" y="59"/>
                  <a:pt x="33" y="59"/>
                  <a:pt x="33" y="59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6"/>
                  <a:pt x="40" y="66"/>
                  <a:pt x="40" y="66"/>
                </a:cubicBezTo>
                <a:cubicBezTo>
                  <a:pt x="40" y="66"/>
                  <a:pt x="42" y="69"/>
                  <a:pt x="42" y="69"/>
                </a:cubicBezTo>
                <a:cubicBezTo>
                  <a:pt x="43" y="69"/>
                  <a:pt x="48" y="70"/>
                  <a:pt x="48" y="70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81"/>
                  <a:pt x="48" y="81"/>
                  <a:pt x="48" y="8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9" name="任意多边形 16813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  <a:lnTo>
                  <a:pt x="0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0" name="任意多边形 16814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1" name="任意多边形 16815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2" name="任意多边形 16816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3" name="任意多边形 16817"/>
          <p:cNvSpPr/>
          <p:nvPr/>
        </p:nvSpPr>
        <p:spPr>
          <a:xfrm>
            <a:off x="3719982" y="4411150"/>
            <a:ext cx="365647" cy="306729"/>
          </a:xfrm>
          <a:custGeom>
            <a:avLst/>
            <a:gdLst/>
            <a:ahLst/>
            <a:cxnLst/>
            <a:rect l="0" t="0" r="0" b="0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4" name="任意多边形 16818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5" name="任意多边形 16819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6" name="任意多边形 16820"/>
          <p:cNvSpPr/>
          <p:nvPr/>
        </p:nvSpPr>
        <p:spPr>
          <a:xfrm>
            <a:off x="3510297" y="4700549"/>
            <a:ext cx="147299" cy="162895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7" name="任意多边形 16821"/>
          <p:cNvSpPr/>
          <p:nvPr/>
        </p:nvSpPr>
        <p:spPr>
          <a:xfrm>
            <a:off x="3269421" y="4300242"/>
            <a:ext cx="164628" cy="76249"/>
          </a:xfrm>
          <a:custGeom>
            <a:avLst/>
            <a:gdLst/>
            <a:ahLst/>
            <a:cxnLst/>
            <a:rect l="0" t="0" r="0" b="0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8" name="任意多边形 16822"/>
          <p:cNvSpPr/>
          <p:nvPr/>
        </p:nvSpPr>
        <p:spPr>
          <a:xfrm>
            <a:off x="3182774" y="4255186"/>
            <a:ext cx="129969" cy="107441"/>
          </a:xfrm>
          <a:custGeom>
            <a:avLst/>
            <a:gdLst/>
            <a:ahLst/>
            <a:cxnLst/>
            <a:rect l="0" t="0" r="0" b="0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9" name="任意多边形 16823"/>
          <p:cNvSpPr/>
          <p:nvPr/>
        </p:nvSpPr>
        <p:spPr>
          <a:xfrm>
            <a:off x="2517330" y="3804625"/>
            <a:ext cx="823140" cy="538941"/>
          </a:xfrm>
          <a:custGeom>
            <a:avLst/>
            <a:gdLst/>
            <a:ahLst/>
            <a:cxnLst/>
            <a:rect l="0" t="0" r="0" b="0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0" name="任意多边形 16824"/>
          <p:cNvSpPr/>
          <p:nvPr/>
        </p:nvSpPr>
        <p:spPr>
          <a:xfrm rot="20747712">
            <a:off x="3863814" y="1645398"/>
            <a:ext cx="887259" cy="979104"/>
          </a:xfrm>
          <a:custGeom>
            <a:avLst/>
            <a:gdLst/>
            <a:ahLst/>
            <a:cxnLst/>
            <a:rect l="0" t="0" r="0" b="0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1" name="任意多边形 16825"/>
          <p:cNvSpPr/>
          <p:nvPr/>
        </p:nvSpPr>
        <p:spPr>
          <a:xfrm>
            <a:off x="2808462" y="1908803"/>
            <a:ext cx="45056" cy="39858"/>
          </a:xfrm>
          <a:custGeom>
            <a:avLst/>
            <a:gdLst/>
            <a:ahLst/>
            <a:cxnLst/>
            <a:rect l="0" t="0" r="0" b="0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2" name="任意多边形 16826"/>
          <p:cNvSpPr/>
          <p:nvPr/>
        </p:nvSpPr>
        <p:spPr>
          <a:xfrm>
            <a:off x="3193172" y="2231127"/>
            <a:ext cx="0" cy="5199"/>
          </a:xfrm>
          <a:custGeom>
            <a:avLst/>
            <a:gdLst/>
            <a:ahLst/>
            <a:cxnLst/>
            <a:rect l="0" t="0" r="0" b="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1" y="1"/>
                </a:lnTo>
                <a:lnTo>
                  <a:pt x="0" y="0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3" name="任意多边形 16827"/>
          <p:cNvSpPr/>
          <p:nvPr/>
        </p:nvSpPr>
        <p:spPr>
          <a:xfrm>
            <a:off x="3583080" y="2267519"/>
            <a:ext cx="3466" cy="6932"/>
          </a:xfrm>
          <a:custGeom>
            <a:avLst/>
            <a:gdLst/>
            <a:ahLst/>
            <a:cxnLst/>
            <a:rect l="0" t="0" r="0" b="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4" name="任意多边形 16828"/>
          <p:cNvSpPr/>
          <p:nvPr/>
        </p:nvSpPr>
        <p:spPr>
          <a:xfrm>
            <a:off x="3200104" y="1811759"/>
            <a:ext cx="15596" cy="15597"/>
          </a:xfrm>
          <a:custGeom>
            <a:avLst/>
            <a:gdLst/>
            <a:ahLst/>
            <a:cxnLst/>
            <a:rect l="0" t="0" r="0" b="0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1" y="6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5" name="任意多边形 16829"/>
          <p:cNvSpPr/>
          <p:nvPr/>
        </p:nvSpPr>
        <p:spPr>
          <a:xfrm>
            <a:off x="3404589" y="2322973"/>
            <a:ext cx="157696" cy="131702"/>
          </a:xfrm>
          <a:custGeom>
            <a:avLst/>
            <a:gdLst/>
            <a:ahLst/>
            <a:cxnLst/>
            <a:rect l="0" t="0" r="0" b="0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6" name="任意多边形 16830"/>
          <p:cNvSpPr/>
          <p:nvPr/>
        </p:nvSpPr>
        <p:spPr>
          <a:xfrm>
            <a:off x="3278085" y="1927866"/>
            <a:ext cx="653314" cy="436698"/>
          </a:xfrm>
          <a:custGeom>
            <a:avLst/>
            <a:gdLst/>
            <a:ahLst/>
            <a:cxnLst/>
            <a:rect l="0" t="0" r="0" b="0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7" name="任意多边形 16831"/>
          <p:cNvSpPr/>
          <p:nvPr/>
        </p:nvSpPr>
        <p:spPr>
          <a:xfrm>
            <a:off x="2713150" y="1855083"/>
            <a:ext cx="173293" cy="159429"/>
          </a:xfrm>
          <a:custGeom>
            <a:avLst/>
            <a:gdLst/>
            <a:ahLst/>
            <a:cxnLst/>
            <a:rect l="0" t="0" r="0" b="0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8" name="任意多边形 16832"/>
          <p:cNvSpPr/>
          <p:nvPr/>
        </p:nvSpPr>
        <p:spPr>
          <a:xfrm>
            <a:off x="2896841" y="1796163"/>
            <a:ext cx="157697" cy="102242"/>
          </a:xfrm>
          <a:custGeom>
            <a:avLst/>
            <a:gdLst/>
            <a:ahLst/>
            <a:cxnLst/>
            <a:rect l="0" t="0" r="0" b="0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9" name="任意多边形 16833"/>
          <p:cNvSpPr/>
          <p:nvPr/>
        </p:nvSpPr>
        <p:spPr>
          <a:xfrm>
            <a:off x="2830990" y="1742442"/>
            <a:ext cx="119573" cy="67585"/>
          </a:xfrm>
          <a:custGeom>
            <a:avLst/>
            <a:gdLst/>
            <a:ahLst/>
            <a:cxnLst/>
            <a:rect l="0" t="0" r="0" b="0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0" name="任意多边形 16834"/>
          <p:cNvSpPr/>
          <p:nvPr/>
        </p:nvSpPr>
        <p:spPr>
          <a:xfrm>
            <a:off x="3066668" y="1810027"/>
            <a:ext cx="100510" cy="88379"/>
          </a:xfrm>
          <a:custGeom>
            <a:avLst/>
            <a:gdLst/>
            <a:ahLst/>
            <a:cxnLst/>
            <a:rect l="0" t="0" r="0" b="0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1" name="任意多边形 16835"/>
          <p:cNvSpPr/>
          <p:nvPr/>
        </p:nvSpPr>
        <p:spPr>
          <a:xfrm>
            <a:off x="3168911" y="1863747"/>
            <a:ext cx="39857" cy="50255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2" name="任意多边形 16836"/>
          <p:cNvSpPr/>
          <p:nvPr/>
        </p:nvSpPr>
        <p:spPr>
          <a:xfrm>
            <a:off x="3158513" y="1794430"/>
            <a:ext cx="235678" cy="112641"/>
          </a:xfrm>
          <a:custGeom>
            <a:avLst/>
            <a:gdLst/>
            <a:ahLst/>
            <a:cxnLst/>
            <a:rect l="0" t="0" r="0" b="0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3" name="任意多边形 16837"/>
          <p:cNvSpPr/>
          <p:nvPr/>
        </p:nvSpPr>
        <p:spPr>
          <a:xfrm>
            <a:off x="2973090" y="1723380"/>
            <a:ext cx="48522" cy="41590"/>
          </a:xfrm>
          <a:custGeom>
            <a:avLst/>
            <a:gdLst/>
            <a:ahLst/>
            <a:cxnLst/>
            <a:rect l="0" t="0" r="0" b="0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4" name="任意多边形 16838"/>
          <p:cNvSpPr/>
          <p:nvPr/>
        </p:nvSpPr>
        <p:spPr>
          <a:xfrm>
            <a:off x="3158513" y="1459975"/>
            <a:ext cx="235678" cy="353517"/>
          </a:xfrm>
          <a:custGeom>
            <a:avLst/>
            <a:gdLst/>
            <a:ahLst/>
            <a:cxnLst/>
            <a:rect l="0" t="0" r="0" b="0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5" name="任意多边形 16839"/>
          <p:cNvSpPr/>
          <p:nvPr/>
        </p:nvSpPr>
        <p:spPr>
          <a:xfrm>
            <a:off x="3163712" y="1752840"/>
            <a:ext cx="39858" cy="19063"/>
          </a:xfrm>
          <a:custGeom>
            <a:avLst/>
            <a:gdLst/>
            <a:ahLst/>
            <a:cxnLst/>
            <a:rect l="0" t="0" r="0" b="0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6" name="任意多边形 16840"/>
          <p:cNvSpPr/>
          <p:nvPr/>
        </p:nvSpPr>
        <p:spPr>
          <a:xfrm>
            <a:off x="3142916" y="1702585"/>
            <a:ext cx="36392" cy="51988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lnTo>
                  <a:pt x="22" y="1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7" name="任意多边形 16841"/>
          <p:cNvSpPr/>
          <p:nvPr/>
        </p:nvSpPr>
        <p:spPr>
          <a:xfrm>
            <a:off x="3070134" y="1678324"/>
            <a:ext cx="65851" cy="74515"/>
          </a:xfrm>
          <a:custGeom>
            <a:avLst/>
            <a:gdLst/>
            <a:ahLst/>
            <a:cxnLst/>
            <a:rect l="0" t="0" r="0" b="0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8" name="任意多边形 16842"/>
          <p:cNvSpPr/>
          <p:nvPr/>
        </p:nvSpPr>
        <p:spPr>
          <a:xfrm>
            <a:off x="2804996" y="1948661"/>
            <a:ext cx="294598" cy="256473"/>
          </a:xfrm>
          <a:custGeom>
            <a:avLst/>
            <a:gdLst/>
            <a:ahLst/>
            <a:cxnLst/>
            <a:rect l="0" t="0" r="0" b="0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9" name="任意多边形 16844"/>
          <p:cNvSpPr/>
          <p:nvPr/>
        </p:nvSpPr>
        <p:spPr>
          <a:xfrm>
            <a:off x="3927933" y="4279447"/>
            <a:ext cx="39857" cy="20795"/>
          </a:xfrm>
          <a:custGeom>
            <a:avLst/>
            <a:gdLst/>
            <a:ahLst/>
            <a:cxnLst/>
            <a:rect l="0" t="0" r="0" b="0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rgbClr val="019ED5"/>
          </a:solidFill>
          <a:ln w="635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0" name="任意多边形 16845"/>
          <p:cNvSpPr/>
          <p:nvPr/>
        </p:nvSpPr>
        <p:spPr>
          <a:xfrm>
            <a:off x="8457805" y="4156410"/>
            <a:ext cx="220081" cy="395107"/>
          </a:xfrm>
          <a:custGeom>
            <a:avLst/>
            <a:gdLst/>
            <a:ahLst/>
            <a:cxnLst/>
            <a:rect l="0" t="0" r="0" b="0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1" name="任意多边形 16846"/>
          <p:cNvSpPr/>
          <p:nvPr/>
        </p:nvSpPr>
        <p:spPr>
          <a:xfrm>
            <a:off x="8312239" y="3932862"/>
            <a:ext cx="247808" cy="485220"/>
          </a:xfrm>
          <a:custGeom>
            <a:avLst/>
            <a:gdLst/>
            <a:ahLst/>
            <a:cxnLst/>
            <a:rect l="0" t="0" r="0" b="0"/>
            <a:pathLst>
              <a:path w="120" h="233">
                <a:moveTo>
                  <a:pt x="72" y="0"/>
                </a:moveTo>
                <a:lnTo>
                  <a:pt x="55" y="17"/>
                </a:lnTo>
                <a:lnTo>
                  <a:pt x="40" y="26"/>
                </a:lnTo>
                <a:lnTo>
                  <a:pt x="15" y="60"/>
                </a:lnTo>
                <a:lnTo>
                  <a:pt x="7" y="85"/>
                </a:lnTo>
                <a:lnTo>
                  <a:pt x="0" y="98"/>
                </a:lnTo>
                <a:lnTo>
                  <a:pt x="23" y="123"/>
                </a:lnTo>
                <a:lnTo>
                  <a:pt x="31" y="142"/>
                </a:lnTo>
                <a:lnTo>
                  <a:pt x="26" y="161"/>
                </a:lnTo>
                <a:lnTo>
                  <a:pt x="44" y="165"/>
                </a:lnTo>
                <a:lnTo>
                  <a:pt x="58" y="157"/>
                </a:lnTo>
                <a:lnTo>
                  <a:pt x="65" y="148"/>
                </a:lnTo>
                <a:lnTo>
                  <a:pt x="80" y="188"/>
                </a:lnTo>
                <a:lnTo>
                  <a:pt x="86" y="211"/>
                </a:lnTo>
                <a:lnTo>
                  <a:pt x="85" y="233"/>
                </a:lnTo>
                <a:lnTo>
                  <a:pt x="99" y="212"/>
                </a:lnTo>
                <a:lnTo>
                  <a:pt x="92" y="188"/>
                </a:lnTo>
                <a:lnTo>
                  <a:pt x="80" y="173"/>
                </a:lnTo>
                <a:lnTo>
                  <a:pt x="86" y="161"/>
                </a:lnTo>
                <a:lnTo>
                  <a:pt x="85" y="151"/>
                </a:lnTo>
                <a:lnTo>
                  <a:pt x="69" y="130"/>
                </a:lnTo>
                <a:lnTo>
                  <a:pt x="77" y="114"/>
                </a:lnTo>
                <a:lnTo>
                  <a:pt x="106" y="106"/>
                </a:lnTo>
                <a:lnTo>
                  <a:pt x="120" y="91"/>
                </a:lnTo>
                <a:lnTo>
                  <a:pt x="111" y="91"/>
                </a:lnTo>
                <a:lnTo>
                  <a:pt x="104" y="87"/>
                </a:lnTo>
                <a:lnTo>
                  <a:pt x="93" y="84"/>
                </a:lnTo>
                <a:lnTo>
                  <a:pt x="98" y="73"/>
                </a:lnTo>
                <a:lnTo>
                  <a:pt x="88" y="60"/>
                </a:lnTo>
                <a:lnTo>
                  <a:pt x="77" y="42"/>
                </a:lnTo>
                <a:lnTo>
                  <a:pt x="86" y="34"/>
                </a:lnTo>
                <a:lnTo>
                  <a:pt x="86" y="13"/>
                </a:lnTo>
                <a:lnTo>
                  <a:pt x="7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2" name="任意多边形 16847"/>
          <p:cNvSpPr/>
          <p:nvPr/>
        </p:nvSpPr>
        <p:spPr>
          <a:xfrm>
            <a:off x="8560048" y="4541120"/>
            <a:ext cx="126504" cy="145566"/>
          </a:xfrm>
          <a:custGeom>
            <a:avLst/>
            <a:gdLst/>
            <a:ahLst/>
            <a:cxnLst/>
            <a:rect l="0" t="0" r="0" b="0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3" name="直接连接符 192"/>
          <p:cNvSpPr/>
          <p:nvPr/>
        </p:nvSpPr>
        <p:spPr>
          <a:xfrm>
            <a:off x="9019274" y="4237857"/>
            <a:ext cx="0" cy="0"/>
          </a:xfrm>
          <a:prstGeom prst="line">
            <a:avLst/>
          </a:prstGeom>
          <a:ln w="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4" name="任意多边形 16849"/>
          <p:cNvSpPr/>
          <p:nvPr/>
        </p:nvSpPr>
        <p:spPr>
          <a:xfrm>
            <a:off x="5066466" y="2343768"/>
            <a:ext cx="143834" cy="55454"/>
          </a:xfrm>
          <a:custGeom>
            <a:avLst/>
            <a:gdLst/>
            <a:ahLst/>
            <a:cxnLst/>
            <a:rect l="0" t="0" r="0" b="0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rgbClr val="8AABCA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5" name="任意多边形 16850"/>
          <p:cNvSpPr/>
          <p:nvPr/>
        </p:nvSpPr>
        <p:spPr>
          <a:xfrm>
            <a:off x="9428245" y="4672822"/>
            <a:ext cx="235678" cy="202752"/>
          </a:xfrm>
          <a:custGeom>
            <a:avLst/>
            <a:gdLst/>
            <a:ahLst/>
            <a:cxnLst/>
            <a:rect l="0" t="0" r="0" b="0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6" name="任意多边形 16851"/>
          <p:cNvSpPr/>
          <p:nvPr/>
        </p:nvSpPr>
        <p:spPr>
          <a:xfrm>
            <a:off x="9663923" y="4721344"/>
            <a:ext cx="190622" cy="185423"/>
          </a:xfrm>
          <a:custGeom>
            <a:avLst/>
            <a:gdLst/>
            <a:ahLst/>
            <a:cxnLst/>
            <a:rect l="0" t="0" r="0" b="0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97" name="组合 196"/>
          <p:cNvGrpSpPr/>
          <p:nvPr/>
        </p:nvGrpSpPr>
        <p:grpSpPr>
          <a:xfrm>
            <a:off x="5582878" y="2768335"/>
            <a:ext cx="273803" cy="402039"/>
            <a:chOff x="2201" y="1250"/>
            <a:chExt cx="133" cy="193"/>
          </a:xfrm>
          <a:solidFill>
            <a:srgbClr val="8AABCA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8" name="任意多边形 16853"/>
            <p:cNvSpPr/>
            <p:nvPr/>
          </p:nvSpPr>
          <p:spPr>
            <a:xfrm>
              <a:off x="2234" y="1250"/>
              <a:ext cx="100" cy="193"/>
            </a:xfrm>
            <a:custGeom>
              <a:avLst/>
              <a:gdLst/>
              <a:ahLst/>
              <a:cxnLst/>
              <a:rect l="0" t="0" r="0" b="0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任意多边形 16854"/>
            <p:cNvSpPr/>
            <p:nvPr/>
          </p:nvSpPr>
          <p:spPr>
            <a:xfrm>
              <a:off x="2201" y="1331"/>
              <a:ext cx="34" cy="22"/>
            </a:xfrm>
            <a:custGeom>
              <a:avLst/>
              <a:gdLst/>
              <a:ahLst/>
              <a:cxnLst/>
              <a:rect l="0" t="0" r="0" b="0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0" name="任意多边形 16855"/>
          <p:cNvSpPr/>
          <p:nvPr/>
        </p:nvSpPr>
        <p:spPr>
          <a:xfrm>
            <a:off x="6173807" y="3291679"/>
            <a:ext cx="74515" cy="51988"/>
          </a:xfrm>
          <a:custGeom>
            <a:avLst/>
            <a:gdLst/>
            <a:ahLst/>
            <a:cxnLst/>
            <a:rect l="0" t="0" r="0" b="0"/>
            <a:pathLst>
              <a:path w="44" h="34">
                <a:moveTo>
                  <a:pt x="3" y="33"/>
                </a:moveTo>
                <a:lnTo>
                  <a:pt x="6" y="33"/>
                </a:lnTo>
                <a:lnTo>
                  <a:pt x="9" y="32"/>
                </a:lnTo>
                <a:lnTo>
                  <a:pt x="13" y="33"/>
                </a:lnTo>
                <a:lnTo>
                  <a:pt x="17" y="28"/>
                </a:lnTo>
                <a:lnTo>
                  <a:pt x="20" y="34"/>
                </a:lnTo>
                <a:lnTo>
                  <a:pt x="21" y="32"/>
                </a:lnTo>
                <a:lnTo>
                  <a:pt x="25" y="34"/>
                </a:lnTo>
                <a:lnTo>
                  <a:pt x="27" y="33"/>
                </a:lnTo>
                <a:lnTo>
                  <a:pt x="26" y="30"/>
                </a:lnTo>
                <a:lnTo>
                  <a:pt x="28" y="29"/>
                </a:lnTo>
                <a:lnTo>
                  <a:pt x="26" y="28"/>
                </a:lnTo>
                <a:lnTo>
                  <a:pt x="29" y="25"/>
                </a:lnTo>
                <a:lnTo>
                  <a:pt x="31" y="25"/>
                </a:lnTo>
                <a:lnTo>
                  <a:pt x="32" y="25"/>
                </a:lnTo>
                <a:lnTo>
                  <a:pt x="32" y="20"/>
                </a:lnTo>
                <a:lnTo>
                  <a:pt x="30" y="19"/>
                </a:lnTo>
                <a:lnTo>
                  <a:pt x="31" y="16"/>
                </a:lnTo>
                <a:lnTo>
                  <a:pt x="33" y="16"/>
                </a:lnTo>
                <a:lnTo>
                  <a:pt x="37" y="13"/>
                </a:lnTo>
                <a:lnTo>
                  <a:pt x="38" y="12"/>
                </a:lnTo>
                <a:lnTo>
                  <a:pt x="40" y="13"/>
                </a:lnTo>
                <a:lnTo>
                  <a:pt x="39" y="10"/>
                </a:lnTo>
                <a:lnTo>
                  <a:pt x="41" y="9"/>
                </a:lnTo>
                <a:lnTo>
                  <a:pt x="44" y="11"/>
                </a:lnTo>
                <a:lnTo>
                  <a:pt x="42" y="7"/>
                </a:lnTo>
                <a:lnTo>
                  <a:pt x="41" y="5"/>
                </a:lnTo>
                <a:lnTo>
                  <a:pt x="40" y="2"/>
                </a:lnTo>
                <a:lnTo>
                  <a:pt x="38" y="0"/>
                </a:lnTo>
                <a:lnTo>
                  <a:pt x="36" y="3"/>
                </a:lnTo>
                <a:lnTo>
                  <a:pt x="36" y="6"/>
                </a:lnTo>
                <a:lnTo>
                  <a:pt x="34" y="5"/>
                </a:lnTo>
                <a:lnTo>
                  <a:pt x="33" y="5"/>
                </a:lnTo>
                <a:lnTo>
                  <a:pt x="31" y="6"/>
                </a:lnTo>
                <a:lnTo>
                  <a:pt x="30" y="6"/>
                </a:lnTo>
                <a:lnTo>
                  <a:pt x="29" y="7"/>
                </a:lnTo>
                <a:lnTo>
                  <a:pt x="28" y="7"/>
                </a:lnTo>
                <a:lnTo>
                  <a:pt x="28" y="7"/>
                </a:lnTo>
                <a:lnTo>
                  <a:pt x="25" y="7"/>
                </a:lnTo>
                <a:lnTo>
                  <a:pt x="23" y="7"/>
                </a:lnTo>
                <a:lnTo>
                  <a:pt x="22" y="7"/>
                </a:lnTo>
                <a:lnTo>
                  <a:pt x="21" y="7"/>
                </a:lnTo>
                <a:lnTo>
                  <a:pt x="21" y="7"/>
                </a:lnTo>
                <a:lnTo>
                  <a:pt x="17" y="11"/>
                </a:lnTo>
                <a:lnTo>
                  <a:pt x="16" y="13"/>
                </a:lnTo>
                <a:lnTo>
                  <a:pt x="12" y="11"/>
                </a:lnTo>
                <a:lnTo>
                  <a:pt x="8" y="10"/>
                </a:lnTo>
                <a:lnTo>
                  <a:pt x="5" y="10"/>
                </a:lnTo>
                <a:lnTo>
                  <a:pt x="4" y="11"/>
                </a:lnTo>
                <a:lnTo>
                  <a:pt x="0" y="15"/>
                </a:lnTo>
                <a:lnTo>
                  <a:pt x="1" y="17"/>
                </a:lnTo>
                <a:lnTo>
                  <a:pt x="4" y="17"/>
                </a:lnTo>
                <a:lnTo>
                  <a:pt x="3" y="19"/>
                </a:lnTo>
                <a:lnTo>
                  <a:pt x="1" y="19"/>
                </a:lnTo>
                <a:lnTo>
                  <a:pt x="2" y="21"/>
                </a:lnTo>
                <a:lnTo>
                  <a:pt x="3" y="22"/>
                </a:lnTo>
                <a:lnTo>
                  <a:pt x="2" y="26"/>
                </a:lnTo>
                <a:lnTo>
                  <a:pt x="5" y="29"/>
                </a:lnTo>
                <a:lnTo>
                  <a:pt x="5" y="31"/>
                </a:lnTo>
                <a:lnTo>
                  <a:pt x="3" y="32"/>
                </a:lnTo>
                <a:lnTo>
                  <a:pt x="3" y="3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1" name="任意多边形 16857"/>
          <p:cNvSpPr/>
          <p:nvPr/>
        </p:nvSpPr>
        <p:spPr>
          <a:xfrm>
            <a:off x="6657293" y="3697184"/>
            <a:ext cx="79715" cy="48522"/>
          </a:xfrm>
          <a:custGeom>
            <a:avLst/>
            <a:gdLst/>
            <a:ahLst/>
            <a:cxnLst/>
            <a:rect l="0" t="0" r="0" b="0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2" name="任意多边形 16858"/>
          <p:cNvSpPr/>
          <p:nvPr/>
        </p:nvSpPr>
        <p:spPr>
          <a:xfrm>
            <a:off x="7820088" y="3024808"/>
            <a:ext cx="1646281" cy="1143732"/>
          </a:xfrm>
          <a:custGeom>
            <a:avLst/>
            <a:gdLst/>
            <a:ahLst/>
            <a:cxnLst/>
            <a:rect l="0" t="0" r="0" b="0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80" y="98"/>
                </a:lnTo>
                <a:lnTo>
                  <a:pt x="840" y="88"/>
                </a:lnTo>
                <a:lnTo>
                  <a:pt x="840" y="88"/>
                </a:lnTo>
                <a:lnTo>
                  <a:pt x="792" y="0"/>
                </a:lnTo>
                <a:lnTo>
                  <a:pt x="792" y="0"/>
                </a:lnTo>
                <a:lnTo>
                  <a:pt x="746" y="0"/>
                </a:lnTo>
                <a:lnTo>
                  <a:pt x="746" y="0"/>
                </a:lnTo>
                <a:lnTo>
                  <a:pt x="732" y="24"/>
                </a:lnTo>
                <a:lnTo>
                  <a:pt x="732" y="24"/>
                </a:lnTo>
                <a:lnTo>
                  <a:pt x="702" y="78"/>
                </a:lnTo>
                <a:lnTo>
                  <a:pt x="702" y="78"/>
                </a:lnTo>
                <a:lnTo>
                  <a:pt x="67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90"/>
                </a:lnTo>
                <a:lnTo>
                  <a:pt x="668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0"/>
                </a:lnTo>
                <a:lnTo>
                  <a:pt x="672" y="92"/>
                </a:lnTo>
                <a:lnTo>
                  <a:pt x="672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2"/>
                </a:lnTo>
                <a:lnTo>
                  <a:pt x="672" y="90"/>
                </a:lnTo>
                <a:lnTo>
                  <a:pt x="672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90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58" y="108"/>
                </a:lnTo>
                <a:lnTo>
                  <a:pt x="658" y="108"/>
                </a:lnTo>
                <a:lnTo>
                  <a:pt x="658" y="132"/>
                </a:lnTo>
                <a:lnTo>
                  <a:pt x="658" y="132"/>
                </a:lnTo>
                <a:lnTo>
                  <a:pt x="702" y="138"/>
                </a:lnTo>
                <a:lnTo>
                  <a:pt x="702" y="138"/>
                </a:lnTo>
                <a:lnTo>
                  <a:pt x="712" y="158"/>
                </a:lnTo>
                <a:lnTo>
                  <a:pt x="712" y="158"/>
                </a:lnTo>
                <a:lnTo>
                  <a:pt x="668" y="172"/>
                </a:lnTo>
                <a:lnTo>
                  <a:pt x="668" y="172"/>
                </a:lnTo>
                <a:lnTo>
                  <a:pt x="632" y="188"/>
                </a:lnTo>
                <a:lnTo>
                  <a:pt x="632" y="188"/>
                </a:lnTo>
                <a:lnTo>
                  <a:pt x="598" y="202"/>
                </a:lnTo>
                <a:lnTo>
                  <a:pt x="598" y="202"/>
                </a:lnTo>
                <a:lnTo>
                  <a:pt x="588" y="236"/>
                </a:lnTo>
                <a:lnTo>
                  <a:pt x="588" y="236"/>
                </a:lnTo>
                <a:lnTo>
                  <a:pt x="534" y="242"/>
                </a:lnTo>
                <a:lnTo>
                  <a:pt x="534" y="242"/>
                </a:lnTo>
                <a:lnTo>
                  <a:pt x="480" y="276"/>
                </a:lnTo>
                <a:lnTo>
                  <a:pt x="480" y="276"/>
                </a:lnTo>
                <a:lnTo>
                  <a:pt x="430" y="252"/>
                </a:lnTo>
                <a:lnTo>
                  <a:pt x="430" y="252"/>
                </a:lnTo>
                <a:lnTo>
                  <a:pt x="370" y="246"/>
                </a:lnTo>
                <a:lnTo>
                  <a:pt x="370" y="246"/>
                </a:lnTo>
                <a:lnTo>
                  <a:pt x="326" y="202"/>
                </a:lnTo>
                <a:lnTo>
                  <a:pt x="326" y="202"/>
                </a:lnTo>
                <a:lnTo>
                  <a:pt x="262" y="182"/>
                </a:lnTo>
                <a:lnTo>
                  <a:pt x="262" y="182"/>
                </a:lnTo>
                <a:lnTo>
                  <a:pt x="256" y="132"/>
                </a:lnTo>
                <a:lnTo>
                  <a:pt x="256" y="132"/>
                </a:lnTo>
                <a:lnTo>
                  <a:pt x="226" y="118"/>
                </a:lnTo>
                <a:lnTo>
                  <a:pt x="226" y="118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0" y="116"/>
                </a:lnTo>
                <a:lnTo>
                  <a:pt x="220" y="116"/>
                </a:lnTo>
                <a:lnTo>
                  <a:pt x="218" y="120"/>
                </a:lnTo>
                <a:lnTo>
                  <a:pt x="218" y="120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4"/>
                </a:lnTo>
                <a:lnTo>
                  <a:pt x="218" y="124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0"/>
                </a:lnTo>
                <a:lnTo>
                  <a:pt x="218" y="120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18" y="108"/>
                </a:lnTo>
                <a:lnTo>
                  <a:pt x="218" y="108"/>
                </a:lnTo>
                <a:lnTo>
                  <a:pt x="208" y="114"/>
                </a:lnTo>
                <a:lnTo>
                  <a:pt x="208" y="114"/>
                </a:lnTo>
                <a:lnTo>
                  <a:pt x="208" y="124"/>
                </a:lnTo>
                <a:lnTo>
                  <a:pt x="208" y="124"/>
                </a:lnTo>
                <a:lnTo>
                  <a:pt x="208" y="114"/>
                </a:lnTo>
                <a:lnTo>
                  <a:pt x="208" y="114"/>
                </a:lnTo>
                <a:lnTo>
                  <a:pt x="192" y="118"/>
                </a:lnTo>
                <a:lnTo>
                  <a:pt x="192" y="118"/>
                </a:lnTo>
                <a:lnTo>
                  <a:pt x="182" y="148"/>
                </a:lnTo>
                <a:lnTo>
                  <a:pt x="182" y="148"/>
                </a:lnTo>
                <a:lnTo>
                  <a:pt x="142" y="142"/>
                </a:lnTo>
                <a:lnTo>
                  <a:pt x="142" y="142"/>
                </a:lnTo>
                <a:lnTo>
                  <a:pt x="132" y="192"/>
                </a:lnTo>
                <a:lnTo>
                  <a:pt x="132" y="192"/>
                </a:lnTo>
                <a:lnTo>
                  <a:pt x="98" y="198"/>
                </a:lnTo>
                <a:lnTo>
                  <a:pt x="98" y="198"/>
                </a:lnTo>
                <a:lnTo>
                  <a:pt x="88" y="256"/>
                </a:lnTo>
                <a:lnTo>
                  <a:pt x="88" y="256"/>
                </a:lnTo>
                <a:lnTo>
                  <a:pt x="68" y="276"/>
                </a:lnTo>
                <a:lnTo>
                  <a:pt x="68" y="276"/>
                </a:lnTo>
                <a:lnTo>
                  <a:pt x="44" y="296"/>
                </a:lnTo>
                <a:lnTo>
                  <a:pt x="44" y="296"/>
                </a:lnTo>
                <a:lnTo>
                  <a:pt x="4" y="306"/>
                </a:lnTo>
                <a:lnTo>
                  <a:pt x="4" y="306"/>
                </a:lnTo>
                <a:lnTo>
                  <a:pt x="0" y="326"/>
                </a:lnTo>
                <a:lnTo>
                  <a:pt x="0" y="326"/>
                </a:lnTo>
                <a:lnTo>
                  <a:pt x="10" y="334"/>
                </a:lnTo>
                <a:lnTo>
                  <a:pt x="10" y="334"/>
                </a:lnTo>
                <a:lnTo>
                  <a:pt x="14" y="350"/>
                </a:lnTo>
                <a:lnTo>
                  <a:pt x="14" y="350"/>
                </a:lnTo>
                <a:lnTo>
                  <a:pt x="4" y="354"/>
                </a:lnTo>
                <a:lnTo>
                  <a:pt x="4" y="354"/>
                </a:lnTo>
                <a:lnTo>
                  <a:pt x="14" y="364"/>
                </a:lnTo>
                <a:lnTo>
                  <a:pt x="14" y="364"/>
                </a:lnTo>
                <a:lnTo>
                  <a:pt x="30" y="370"/>
                </a:lnTo>
                <a:lnTo>
                  <a:pt x="30" y="370"/>
                </a:lnTo>
                <a:lnTo>
                  <a:pt x="44" y="390"/>
                </a:lnTo>
                <a:lnTo>
                  <a:pt x="44" y="390"/>
                </a:lnTo>
                <a:lnTo>
                  <a:pt x="64" y="390"/>
                </a:lnTo>
                <a:lnTo>
                  <a:pt x="64" y="390"/>
                </a:lnTo>
                <a:lnTo>
                  <a:pt x="94" y="390"/>
                </a:lnTo>
                <a:lnTo>
                  <a:pt x="94" y="390"/>
                </a:lnTo>
                <a:lnTo>
                  <a:pt x="98" y="398"/>
                </a:lnTo>
                <a:lnTo>
                  <a:pt x="98" y="398"/>
                </a:lnTo>
                <a:lnTo>
                  <a:pt x="78" y="428"/>
                </a:lnTo>
                <a:lnTo>
                  <a:pt x="78" y="428"/>
                </a:lnTo>
                <a:lnTo>
                  <a:pt x="84" y="444"/>
                </a:lnTo>
                <a:lnTo>
                  <a:pt x="84" y="444"/>
                </a:lnTo>
                <a:lnTo>
                  <a:pt x="74" y="458"/>
                </a:lnTo>
                <a:lnTo>
                  <a:pt x="74" y="458"/>
                </a:lnTo>
                <a:lnTo>
                  <a:pt x="84" y="478"/>
                </a:lnTo>
                <a:lnTo>
                  <a:pt x="84" y="478"/>
                </a:lnTo>
                <a:lnTo>
                  <a:pt x="108" y="488"/>
                </a:lnTo>
                <a:lnTo>
                  <a:pt x="108" y="488"/>
                </a:lnTo>
                <a:lnTo>
                  <a:pt x="104" y="492"/>
                </a:lnTo>
                <a:lnTo>
                  <a:pt x="104" y="492"/>
                </a:lnTo>
                <a:lnTo>
                  <a:pt x="114" y="492"/>
                </a:lnTo>
                <a:lnTo>
                  <a:pt x="114" y="492"/>
                </a:lnTo>
                <a:lnTo>
                  <a:pt x="148" y="508"/>
                </a:lnTo>
                <a:lnTo>
                  <a:pt x="148" y="508"/>
                </a:lnTo>
                <a:lnTo>
                  <a:pt x="178" y="522"/>
                </a:lnTo>
                <a:lnTo>
                  <a:pt x="178" y="522"/>
                </a:lnTo>
                <a:lnTo>
                  <a:pt x="208" y="528"/>
                </a:lnTo>
                <a:lnTo>
                  <a:pt x="208" y="528"/>
                </a:lnTo>
                <a:lnTo>
                  <a:pt x="218" y="536"/>
                </a:lnTo>
                <a:lnTo>
                  <a:pt x="218" y="536"/>
                </a:lnTo>
                <a:lnTo>
                  <a:pt x="226" y="536"/>
                </a:lnTo>
                <a:lnTo>
                  <a:pt x="226" y="536"/>
                </a:lnTo>
                <a:lnTo>
                  <a:pt x="242" y="546"/>
                </a:lnTo>
                <a:lnTo>
                  <a:pt x="242" y="546"/>
                </a:lnTo>
                <a:lnTo>
                  <a:pt x="262" y="546"/>
                </a:lnTo>
                <a:lnTo>
                  <a:pt x="262" y="546"/>
                </a:lnTo>
                <a:lnTo>
                  <a:pt x="282" y="546"/>
                </a:lnTo>
                <a:lnTo>
                  <a:pt x="282" y="546"/>
                </a:lnTo>
                <a:lnTo>
                  <a:pt x="296" y="528"/>
                </a:lnTo>
                <a:lnTo>
                  <a:pt x="296" y="528"/>
                </a:lnTo>
                <a:lnTo>
                  <a:pt x="316" y="512"/>
                </a:lnTo>
                <a:lnTo>
                  <a:pt x="316" y="512"/>
                </a:lnTo>
                <a:lnTo>
                  <a:pt x="340" y="512"/>
                </a:lnTo>
                <a:lnTo>
                  <a:pt x="340" y="512"/>
                </a:lnTo>
                <a:lnTo>
                  <a:pt x="360" y="528"/>
                </a:lnTo>
                <a:lnTo>
                  <a:pt x="360" y="528"/>
                </a:lnTo>
                <a:lnTo>
                  <a:pt x="370" y="528"/>
                </a:lnTo>
                <a:lnTo>
                  <a:pt x="370" y="528"/>
                </a:lnTo>
                <a:lnTo>
                  <a:pt x="380" y="532"/>
                </a:lnTo>
                <a:lnTo>
                  <a:pt x="380" y="532"/>
                </a:lnTo>
                <a:lnTo>
                  <a:pt x="386" y="556"/>
                </a:lnTo>
                <a:lnTo>
                  <a:pt x="386" y="556"/>
                </a:lnTo>
                <a:lnTo>
                  <a:pt x="376" y="586"/>
                </a:lnTo>
                <a:lnTo>
                  <a:pt x="376" y="586"/>
                </a:lnTo>
                <a:lnTo>
                  <a:pt x="376" y="596"/>
                </a:lnTo>
                <a:lnTo>
                  <a:pt x="376" y="596"/>
                </a:lnTo>
                <a:lnTo>
                  <a:pt x="390" y="600"/>
                </a:lnTo>
                <a:lnTo>
                  <a:pt x="390" y="600"/>
                </a:lnTo>
                <a:lnTo>
                  <a:pt x="400" y="616"/>
                </a:lnTo>
                <a:lnTo>
                  <a:pt x="400" y="616"/>
                </a:lnTo>
                <a:lnTo>
                  <a:pt x="400" y="626"/>
                </a:lnTo>
                <a:lnTo>
                  <a:pt x="400" y="626"/>
                </a:lnTo>
                <a:lnTo>
                  <a:pt x="424" y="636"/>
                </a:lnTo>
                <a:lnTo>
                  <a:pt x="424" y="636"/>
                </a:lnTo>
                <a:lnTo>
                  <a:pt x="420" y="640"/>
                </a:lnTo>
                <a:lnTo>
                  <a:pt x="420" y="640"/>
                </a:lnTo>
                <a:lnTo>
                  <a:pt x="444" y="636"/>
                </a:lnTo>
                <a:lnTo>
                  <a:pt x="444" y="636"/>
                </a:lnTo>
                <a:lnTo>
                  <a:pt x="450" y="616"/>
                </a:lnTo>
                <a:lnTo>
                  <a:pt x="450" y="616"/>
                </a:lnTo>
                <a:lnTo>
                  <a:pt x="500" y="616"/>
                </a:lnTo>
                <a:lnTo>
                  <a:pt x="500" y="616"/>
                </a:lnTo>
                <a:lnTo>
                  <a:pt x="518" y="630"/>
                </a:lnTo>
                <a:lnTo>
                  <a:pt x="518" y="630"/>
                </a:lnTo>
                <a:lnTo>
                  <a:pt x="524" y="646"/>
                </a:lnTo>
                <a:lnTo>
                  <a:pt x="524" y="646"/>
                </a:lnTo>
                <a:lnTo>
                  <a:pt x="534" y="640"/>
                </a:lnTo>
                <a:lnTo>
                  <a:pt x="534" y="640"/>
                </a:lnTo>
                <a:lnTo>
                  <a:pt x="568" y="660"/>
                </a:lnTo>
                <a:lnTo>
                  <a:pt x="568" y="660"/>
                </a:lnTo>
                <a:lnTo>
                  <a:pt x="568" y="646"/>
                </a:lnTo>
                <a:lnTo>
                  <a:pt x="568" y="646"/>
                </a:lnTo>
                <a:lnTo>
                  <a:pt x="608" y="630"/>
                </a:lnTo>
                <a:lnTo>
                  <a:pt x="608" y="630"/>
                </a:lnTo>
                <a:lnTo>
                  <a:pt x="612" y="626"/>
                </a:lnTo>
                <a:lnTo>
                  <a:pt x="612" y="626"/>
                </a:lnTo>
                <a:lnTo>
                  <a:pt x="622" y="620"/>
                </a:lnTo>
                <a:lnTo>
                  <a:pt x="622" y="620"/>
                </a:lnTo>
                <a:lnTo>
                  <a:pt x="632" y="626"/>
                </a:lnTo>
                <a:lnTo>
                  <a:pt x="632" y="626"/>
                </a:lnTo>
                <a:lnTo>
                  <a:pt x="652" y="616"/>
                </a:lnTo>
                <a:lnTo>
                  <a:pt x="652" y="616"/>
                </a:lnTo>
                <a:lnTo>
                  <a:pt x="678" y="600"/>
                </a:lnTo>
                <a:lnTo>
                  <a:pt x="678" y="600"/>
                </a:lnTo>
                <a:lnTo>
                  <a:pt x="702" y="582"/>
                </a:lnTo>
                <a:lnTo>
                  <a:pt x="702" y="582"/>
                </a:lnTo>
                <a:lnTo>
                  <a:pt x="712" y="562"/>
                </a:lnTo>
                <a:lnTo>
                  <a:pt x="712" y="562"/>
                </a:lnTo>
                <a:lnTo>
                  <a:pt x="726" y="542"/>
                </a:lnTo>
                <a:lnTo>
                  <a:pt x="726" y="542"/>
                </a:lnTo>
                <a:lnTo>
                  <a:pt x="742" y="512"/>
                </a:lnTo>
                <a:lnTo>
                  <a:pt x="742" y="512"/>
                </a:lnTo>
                <a:lnTo>
                  <a:pt x="742" y="498"/>
                </a:lnTo>
                <a:lnTo>
                  <a:pt x="742" y="498"/>
                </a:lnTo>
                <a:lnTo>
                  <a:pt x="736" y="488"/>
                </a:lnTo>
                <a:lnTo>
                  <a:pt x="736" y="488"/>
                </a:lnTo>
                <a:lnTo>
                  <a:pt x="742" y="472"/>
                </a:lnTo>
                <a:lnTo>
                  <a:pt x="742" y="472"/>
                </a:lnTo>
                <a:lnTo>
                  <a:pt x="736" y="454"/>
                </a:lnTo>
                <a:lnTo>
                  <a:pt x="736" y="454"/>
                </a:lnTo>
                <a:lnTo>
                  <a:pt x="712" y="404"/>
                </a:lnTo>
                <a:lnTo>
                  <a:pt x="712" y="404"/>
                </a:lnTo>
                <a:lnTo>
                  <a:pt x="716" y="398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52" y="360"/>
                </a:lnTo>
                <a:lnTo>
                  <a:pt x="726" y="354"/>
                </a:lnTo>
                <a:lnTo>
                  <a:pt x="726" y="354"/>
                </a:lnTo>
                <a:lnTo>
                  <a:pt x="712" y="360"/>
                </a:lnTo>
                <a:lnTo>
                  <a:pt x="712" y="360"/>
                </a:lnTo>
                <a:lnTo>
                  <a:pt x="702" y="354"/>
                </a:lnTo>
                <a:lnTo>
                  <a:pt x="702" y="354"/>
                </a:lnTo>
                <a:lnTo>
                  <a:pt x="692" y="340"/>
                </a:lnTo>
                <a:lnTo>
                  <a:pt x="692" y="340"/>
                </a:lnTo>
                <a:lnTo>
                  <a:pt x="682" y="330"/>
                </a:lnTo>
                <a:lnTo>
                  <a:pt x="682" y="330"/>
                </a:lnTo>
                <a:lnTo>
                  <a:pt x="706" y="320"/>
                </a:lnTo>
                <a:lnTo>
                  <a:pt x="706" y="320"/>
                </a:lnTo>
                <a:lnTo>
                  <a:pt x="722" y="306"/>
                </a:lnTo>
                <a:lnTo>
                  <a:pt x="722" y="306"/>
                </a:lnTo>
                <a:lnTo>
                  <a:pt x="746" y="290"/>
                </a:lnTo>
                <a:lnTo>
                  <a:pt x="746" y="290"/>
                </a:lnTo>
                <a:lnTo>
                  <a:pt x="756" y="290"/>
                </a:lnTo>
                <a:lnTo>
                  <a:pt x="756" y="290"/>
                </a:lnTo>
                <a:lnTo>
                  <a:pt x="742" y="310"/>
                </a:lnTo>
                <a:lnTo>
                  <a:pt x="742" y="310"/>
                </a:lnTo>
                <a:lnTo>
                  <a:pt x="752" y="320"/>
                </a:lnTo>
                <a:lnTo>
                  <a:pt x="752" y="320"/>
                </a:lnTo>
                <a:lnTo>
                  <a:pt x="762" y="316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64" y="254"/>
                </a:lnTo>
                <a:lnTo>
                  <a:pt x="876" y="246"/>
                </a:lnTo>
                <a:lnTo>
                  <a:pt x="876" y="246"/>
                </a:lnTo>
                <a:lnTo>
                  <a:pt x="890" y="252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24" y="192"/>
                </a:lnTo>
                <a:lnTo>
                  <a:pt x="950" y="118"/>
                </a:lnTo>
                <a:lnTo>
                  <a:pt x="950" y="118"/>
                </a:lnTo>
                <a:lnTo>
                  <a:pt x="890" y="118"/>
                </a:lnTo>
                <a:lnTo>
                  <a:pt x="890" y="118"/>
                </a:lnTo>
                <a:close/>
              </a:path>
            </a:pathLst>
          </a:custGeom>
          <a:solidFill>
            <a:srgbClr val="CC3300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3" name="任意多边形 16859"/>
          <p:cNvSpPr/>
          <p:nvPr/>
        </p:nvSpPr>
        <p:spPr>
          <a:xfrm>
            <a:off x="9182169" y="3458040"/>
            <a:ext cx="135168" cy="169827"/>
          </a:xfrm>
          <a:custGeom>
            <a:avLst/>
            <a:gdLst/>
            <a:ahLst/>
            <a:cxnLst/>
            <a:rect l="0" t="0" r="0" b="0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0" y="56"/>
                </a:lnTo>
                <a:lnTo>
                  <a:pt x="6" y="56"/>
                </a:lnTo>
                <a:lnTo>
                  <a:pt x="6" y="56"/>
                </a:lnTo>
                <a:lnTo>
                  <a:pt x="10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76"/>
                </a:lnTo>
                <a:lnTo>
                  <a:pt x="64" y="60"/>
                </a:lnTo>
                <a:lnTo>
                  <a:pt x="64" y="60"/>
                </a:lnTo>
                <a:lnTo>
                  <a:pt x="64" y="46"/>
                </a:lnTo>
                <a:lnTo>
                  <a:pt x="64" y="46"/>
                </a:lnTo>
                <a:lnTo>
                  <a:pt x="54" y="26"/>
                </a:lnTo>
                <a:lnTo>
                  <a:pt x="54" y="26"/>
                </a:lnTo>
                <a:lnTo>
                  <a:pt x="64" y="1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rgbClr val="8AABCA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4" name="任意多边形 16860"/>
          <p:cNvSpPr/>
          <p:nvPr/>
        </p:nvSpPr>
        <p:spPr>
          <a:xfrm>
            <a:off x="9234157" y="3610537"/>
            <a:ext cx="93578" cy="114373"/>
          </a:xfrm>
          <a:custGeom>
            <a:avLst/>
            <a:gdLst/>
            <a:ahLst/>
            <a:cxnLst/>
            <a:rect l="0" t="0" r="0" b="0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10" y="36"/>
                </a:lnTo>
                <a:lnTo>
                  <a:pt x="0" y="66"/>
                </a:lnTo>
                <a:lnTo>
                  <a:pt x="0" y="66"/>
                </a:lnTo>
                <a:lnTo>
                  <a:pt x="20" y="66"/>
                </a:lnTo>
                <a:lnTo>
                  <a:pt x="20" y="66"/>
                </a:lnTo>
                <a:lnTo>
                  <a:pt x="40" y="60"/>
                </a:lnTo>
                <a:lnTo>
                  <a:pt x="40" y="60"/>
                </a:lnTo>
                <a:lnTo>
                  <a:pt x="50" y="52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0"/>
                </a:lnTo>
                <a:lnTo>
                  <a:pt x="10" y="12"/>
                </a:lnTo>
                <a:lnTo>
                  <a:pt x="1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06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543324" y="3217163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7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833321" y="4507639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8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66405" y="1767197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9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196434" y="245406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814784" y="2916983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2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307907" y="216960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3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472910" y="3331536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4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419431" y="3586640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5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021384" y="419106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18" name="文本框 217"/>
          <p:cNvSpPr txBox="1"/>
          <p:nvPr/>
        </p:nvSpPr>
        <p:spPr>
          <a:xfrm>
            <a:off x="2460418" y="3380112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18%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3721425" y="4636489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5881740" y="1912365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5113543" y="2600584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5687078" y="3044803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15%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7332474" y="3728376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7923483" y="4361543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8350938" y="3482949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10%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8169871" y="2319784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13%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3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0116" y="380742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31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413873" y="263964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2" name="文本框 231"/>
          <p:cNvSpPr txBox="1"/>
          <p:nvPr/>
        </p:nvSpPr>
        <p:spPr>
          <a:xfrm>
            <a:off x="3344383" y="2779381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85678" y="3935833"/>
            <a:ext cx="719539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3%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我们的优势</a:t>
            </a:r>
          </a:p>
        </p:txBody>
      </p:sp>
      <p:pic>
        <p:nvPicPr>
          <p:cNvPr id="5" name="图片 4" descr="选择我们的理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53" y="1117897"/>
            <a:ext cx="4478655" cy="4593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5418" y="3212100"/>
            <a:ext cx="723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优势</a:t>
            </a:r>
            <a:endParaRPr lang="en-US" altLang="zh-CN" sz="20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333313" y="1726839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广泛兼容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9160" y="2444318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支持定制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9159" y="3955405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质量保证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68188" y="2444318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库存充足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8623" y="3972209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技术支持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1645" y="4728140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交期承诺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79136" y="1091222"/>
            <a:ext cx="33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质量保证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4500" y="2843310"/>
            <a:ext cx="251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一流的服务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1839" y="1167118"/>
            <a:ext cx="276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10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年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经验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22687" y="2774322"/>
            <a:ext cx="267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专业的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OEM/ODM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服务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64708" y="3305466"/>
            <a:ext cx="274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快速响应，交货迅速，高产能，年出货量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超过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万只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21276" y="3274613"/>
            <a:ext cx="320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为全球多家企业提供供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大规模的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OEM/ODM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生产，定制化服务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79135" y="1522416"/>
            <a:ext cx="314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产品通过了</a:t>
            </a:r>
            <a:r>
              <a:rPr lang="en-US" altLang="zh-CN" sz="1200" dirty="0"/>
              <a:t>CE FCC RoHS</a:t>
            </a:r>
            <a:r>
              <a:rPr lang="zh-CN" altLang="en-US" sz="1200" dirty="0"/>
              <a:t> </a:t>
            </a:r>
            <a:r>
              <a:rPr lang="zh-CN" altLang="en-US" sz="1200" dirty="0" smtClean="0"/>
              <a:t>等认证及</a:t>
            </a:r>
            <a:r>
              <a:rPr lang="en-US" altLang="zh-CN" sz="1200" dirty="0" smtClean="0"/>
              <a:t>ISO 9001</a:t>
            </a:r>
            <a:r>
              <a:rPr lang="zh-CN" altLang="en-US" sz="1200" dirty="0" smtClean="0"/>
              <a:t>管理体系入证。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9599" y="1595746"/>
            <a:ext cx="2743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具有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年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以上光模块设计和制造经验的高可靠供应商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4924" y="4517618"/>
            <a:ext cx="2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强大的研发团队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5042" y="4989049"/>
            <a:ext cx="25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政府认定的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25G/50G/100G/ 200G/400G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高速光模块工程研究中心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5904" y="4619717"/>
            <a:ext cx="273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完善的兼容性能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75904" y="5065156"/>
            <a:ext cx="310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兼容所有市面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主流交路机，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路由器，网络防火墙，光纤收发器，服务器，光纤网卡，网络存诸设备等等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latin typeface="+mj-lt"/>
                <a:ea typeface="思源黑体 CN Heavy" panose="020B0A00000000000000" pitchFamily="34" charset="-122"/>
              </a:rPr>
              <a:t>Thank You!</a:t>
            </a:r>
            <a:endParaRPr lang="en-US" i="1" dirty="0">
              <a:latin typeface="+mj-lt"/>
              <a:ea typeface="思源黑体 CN Heavy" panose="020B0A00000000000000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798979" y="3143369"/>
            <a:ext cx="4811621" cy="444818"/>
          </a:xfrm>
        </p:spPr>
        <p:txBody>
          <a:bodyPr>
            <a:noAutofit/>
          </a:bodyPr>
          <a:lstStyle/>
          <a:p>
            <a:r>
              <a:rPr lang="en-US" altLang="zh-CN" sz="2800" i="1" dirty="0" smtClean="0">
                <a:latin typeface="+mj-ea"/>
                <a:ea typeface="+mj-ea"/>
              </a:rPr>
              <a:t>http://www.6comgiga.com</a:t>
            </a:r>
            <a:endParaRPr lang="zh-CN" altLang="en-US" sz="2800" i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办公场所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54435" y="4882696"/>
            <a:ext cx="954107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00" dirty="0">
                <a:solidFill>
                  <a:srgbClr val="032950"/>
                </a:solidFill>
                <a:latin typeface="微软雅黑" panose="020B0503020204020204" charset="-122"/>
                <a:ea typeface="微软雅黑" panose="020B0503020204020204" charset="-122"/>
              </a:rPr>
              <a:t>前台</a:t>
            </a:r>
          </a:p>
        </p:txBody>
      </p:sp>
      <p:sp>
        <p:nvSpPr>
          <p:cNvPr id="8" name="文本框 11"/>
          <p:cNvSpPr txBox="1"/>
          <p:nvPr/>
        </p:nvSpPr>
        <p:spPr>
          <a:xfrm>
            <a:off x="4054962" y="4882696"/>
            <a:ext cx="1464654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032950"/>
                </a:solidFill>
              </a:rPr>
              <a:t>办公区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7024439" y="4882696"/>
            <a:ext cx="1464654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00" dirty="0">
                <a:solidFill>
                  <a:srgbClr val="032950"/>
                </a:solidFill>
                <a:latin typeface="微软雅黑" panose="020B0503020204020204" charset="-122"/>
                <a:ea typeface="微软雅黑" panose="020B0503020204020204" charset="-122"/>
              </a:rPr>
              <a:t>会议室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9678711" y="4882696"/>
            <a:ext cx="1723549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032950"/>
                </a:solidFill>
                <a:sym typeface="+mn-ea"/>
              </a:rPr>
              <a:t>接待大厅</a:t>
            </a:r>
          </a:p>
        </p:txBody>
      </p:sp>
      <p:pic>
        <p:nvPicPr>
          <p:cNvPr id="11" name="图片 10" descr="DSC_0532"/>
          <p:cNvPicPr/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3233386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图片 11" descr="DSC_0823"/>
          <p:cNvPicPr/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6174846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图片 12" descr="DSC_0398"/>
          <p:cNvPicPr/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263351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图片 13" descr="DSC_0859"/>
          <p:cNvPicPr/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9184832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hevron 40"/>
          <p:cNvSpPr/>
          <p:nvPr/>
        </p:nvSpPr>
        <p:spPr>
          <a:xfrm>
            <a:off x="806380" y="3732052"/>
            <a:ext cx="1811144" cy="468000"/>
          </a:xfrm>
          <a:prstGeom prst="chevr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2011-2014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2" name="Chevron 41"/>
          <p:cNvSpPr/>
          <p:nvPr/>
        </p:nvSpPr>
        <p:spPr>
          <a:xfrm>
            <a:off x="2893998" y="3732052"/>
            <a:ext cx="1430590" cy="4680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3" name="Chevron 42"/>
          <p:cNvSpPr/>
          <p:nvPr/>
        </p:nvSpPr>
        <p:spPr>
          <a:xfrm>
            <a:off x="4601062" y="3732052"/>
            <a:ext cx="1430590" cy="468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2016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4" name="Chevron 43"/>
          <p:cNvSpPr/>
          <p:nvPr/>
        </p:nvSpPr>
        <p:spPr>
          <a:xfrm>
            <a:off x="6308126" y="3732052"/>
            <a:ext cx="1430590" cy="4680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2017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Chevron 44"/>
          <p:cNvSpPr/>
          <p:nvPr/>
        </p:nvSpPr>
        <p:spPr>
          <a:xfrm>
            <a:off x="8015190" y="3732052"/>
            <a:ext cx="1430590" cy="468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2018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6" name="Chevron 45"/>
          <p:cNvSpPr/>
          <p:nvPr/>
        </p:nvSpPr>
        <p:spPr>
          <a:xfrm>
            <a:off x="2513444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7" name="Chevron 46"/>
          <p:cNvSpPr/>
          <p:nvPr/>
        </p:nvSpPr>
        <p:spPr>
          <a:xfrm>
            <a:off x="4220508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8" name="Chevron 47"/>
          <p:cNvSpPr/>
          <p:nvPr/>
        </p:nvSpPr>
        <p:spPr>
          <a:xfrm>
            <a:off x="5927572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9" name="Chevron 48"/>
          <p:cNvSpPr/>
          <p:nvPr/>
        </p:nvSpPr>
        <p:spPr>
          <a:xfrm>
            <a:off x="7634636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0" name="Chevron 49"/>
          <p:cNvSpPr/>
          <p:nvPr/>
        </p:nvSpPr>
        <p:spPr>
          <a:xfrm>
            <a:off x="44443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93998" y="4493998"/>
            <a:ext cx="1430590" cy="1384995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全新的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平方米现代厂房投入使用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;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 CFP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产品小批量试产。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06380" y="2269146"/>
            <a:ext cx="1602984" cy="11988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日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公司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成立；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致力于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速率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以下光模块研发生产。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496982" y="2442324"/>
            <a:ext cx="1430590" cy="101473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实现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40G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系列光模块量产和全球大批量供应。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15190" y="2072992"/>
            <a:ext cx="1430590" cy="138499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推出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200G/400G AOC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相干光模块、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光模块和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5G OMUX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系列产品。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6" name="Chevron 44"/>
          <p:cNvSpPr/>
          <p:nvPr/>
        </p:nvSpPr>
        <p:spPr>
          <a:xfrm>
            <a:off x="9722250" y="3732052"/>
            <a:ext cx="1726800" cy="46800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2019-2020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7" name="Chevron 48"/>
          <p:cNvSpPr/>
          <p:nvPr/>
        </p:nvSpPr>
        <p:spPr>
          <a:xfrm>
            <a:off x="934170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763306" y="4493998"/>
            <a:ext cx="1506006" cy="1198880"/>
          </a:xfrm>
          <a:prstGeom prst="rect">
            <a:avLst/>
          </a:prstGeom>
          <a:solidFill>
            <a:srgbClr val="C6D3E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2020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年启用武汉基地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平米</a:t>
            </a: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;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致力于服务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和下一代数据中心光互连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市场。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发展历程</a:t>
            </a:r>
            <a:endParaRPr lang="zh-CN" altLang="en-US" dirty="0"/>
          </a:p>
        </p:txBody>
      </p:sp>
      <p:sp>
        <p:nvSpPr>
          <p:cNvPr id="21" name="TextBox 101"/>
          <p:cNvSpPr txBox="1"/>
          <p:nvPr/>
        </p:nvSpPr>
        <p:spPr>
          <a:xfrm>
            <a:off x="6328652" y="4493998"/>
            <a:ext cx="1430590" cy="1198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 QSFP28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QSFP28-DD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产品瑞典哥德堡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ECOC 2017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参展。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组织结构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13" y="1511561"/>
            <a:ext cx="9621173" cy="4889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研发体系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33916"/>
            <a:ext cx="10515600" cy="571499"/>
          </a:xfrm>
        </p:spPr>
        <p:txBody>
          <a:bodyPr>
            <a:noAutofit/>
          </a:bodyPr>
          <a:lstStyle/>
          <a:p>
            <a:r>
              <a:rPr lang="zh-CN" altLang="en-US" dirty="0"/>
              <a:t>研发团队</a:t>
            </a: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329400215"/>
              </p:ext>
            </p:extLst>
          </p:nvPr>
        </p:nvGraphicFramePr>
        <p:xfrm>
          <a:off x="2588864" y="1790826"/>
          <a:ext cx="6439597" cy="4198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676525" y="1018526"/>
            <a:ext cx="715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研发团队深耕光通信行业多年，在光学、精密机械、电子、软件以及光电集成等领域具有丰富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经验。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研发流程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82" y="1926172"/>
            <a:ext cx="6904762" cy="327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1217</Words>
  <Application>Microsoft Office PowerPoint</Application>
  <PresentationFormat>宽屏</PresentationFormat>
  <Paragraphs>289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Adobe 黑体 Std R</vt:lpstr>
      <vt:lpstr>Arial Unicode MS</vt:lpstr>
      <vt:lpstr>굴림</vt:lpstr>
      <vt:lpstr>HelveticaNeueLT Pro 55 Roman</vt:lpstr>
      <vt:lpstr>等线</vt:lpstr>
      <vt:lpstr>等线 Light</vt:lpstr>
      <vt:lpstr>黑体</vt:lpstr>
      <vt:lpstr>思源黑体 CN Heavy</vt:lpstr>
      <vt:lpstr>思源黑体 CN Medium</vt:lpstr>
      <vt:lpstr>思源黑体 CN Normal</vt:lpstr>
      <vt:lpstr>宋体</vt:lpstr>
      <vt:lpstr>微软雅黑</vt:lpstr>
      <vt:lpstr>Arial</vt:lpstr>
      <vt:lpstr>Arial Black</vt:lpstr>
      <vt:lpstr>Calibri</vt:lpstr>
      <vt:lpstr>Roboto</vt:lpstr>
      <vt:lpstr>Verdana</vt:lpstr>
      <vt:lpstr>自定义设计方案</vt:lpstr>
      <vt:lpstr>1_自定义设计方案</vt:lpstr>
      <vt:lpstr>PowerPoint 演示文稿</vt:lpstr>
      <vt:lpstr>目录</vt:lpstr>
      <vt:lpstr>公司介绍</vt:lpstr>
      <vt:lpstr>办公场所</vt:lpstr>
      <vt:lpstr>发展历程</vt:lpstr>
      <vt:lpstr>组织结构</vt:lpstr>
      <vt:lpstr>研发体系</vt:lpstr>
      <vt:lpstr>研发团队</vt:lpstr>
      <vt:lpstr>研发流程</vt:lpstr>
      <vt:lpstr>数据中心</vt:lpstr>
      <vt:lpstr>传输网</vt:lpstr>
      <vt:lpstr>无线网</vt:lpstr>
      <vt:lpstr>生产体系</vt:lpstr>
      <vt:lpstr>工厂简介</vt:lpstr>
      <vt:lpstr>工厂图片</vt:lpstr>
      <vt:lpstr>生产流程</vt:lpstr>
      <vt:lpstr>交换机测试</vt:lpstr>
      <vt:lpstr>兼容品牌</vt:lpstr>
      <vt:lpstr>核心产品线概述</vt:lpstr>
      <vt:lpstr>品牌合作 </vt:lpstr>
      <vt:lpstr>TUV  ISO 9001: 2012 2015</vt:lpstr>
      <vt:lpstr>CE FCC RoHS  证书 </vt:lpstr>
      <vt:lpstr>销售体系</vt:lpstr>
      <vt:lpstr>10G系列热卖产品</vt:lpstr>
      <vt:lpstr>25G/100G系列热卖产品</vt:lpstr>
      <vt:lpstr>订单处理流程</vt:lpstr>
      <vt:lpstr>市场领域</vt:lpstr>
      <vt:lpstr>展会</vt:lpstr>
      <vt:lpstr>客户来访</vt:lpstr>
      <vt:lpstr>合作伙伴</vt:lpstr>
      <vt:lpstr>世界客户分布</vt:lpstr>
      <vt:lpstr>我们的优势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Jeff</dc:creator>
  <cp:lastModifiedBy>Lee Jeff</cp:lastModifiedBy>
  <cp:revision>1238</cp:revision>
  <dcterms:created xsi:type="dcterms:W3CDTF">2020-11-10T06:52:00Z</dcterms:created>
  <dcterms:modified xsi:type="dcterms:W3CDTF">2021-01-11T10:56:03Z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